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 id="2147483674" r:id="rId3"/>
  </p:sldMasterIdLst>
  <p:sldIdLst>
    <p:sldId id="256" r:id="rId4"/>
    <p:sldId id="257" r:id="rId5"/>
    <p:sldId id="258" r:id="rId6"/>
    <p:sldId id="260" r:id="rId7"/>
  </p:sldIdLst>
  <p:sldSz cx="9144000" cy="6858000" type="screen4x3"/>
  <p:notesSz cx="7559675" cy="1069181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7" d="100"/>
          <a:sy n="57" d="100"/>
        </p:scale>
        <p:origin x="131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Master" Target="slideMasters/slideMaster3.xml"/><Relationship Id="rId7" Type="http://schemas.openxmlformats.org/officeDocument/2006/relationships/slide" Target="slides/slide4.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tableStyles" Target="tableStyles.xml"/><Relationship Id="rId5" Type="http://schemas.openxmlformats.org/officeDocument/2006/relationships/slide" Target="slides/slide2.xml"/><Relationship Id="rId10"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2"/>
          </p:nvPr>
        </p:nvSpPr>
        <p:spPr/>
        <p:txBody>
          <a:bodyPr/>
          <a:lstStyle/>
          <a:p>
            <a:r>
              <a:t>Footer</a:t>
            </a:r>
          </a:p>
        </p:txBody>
      </p:sp>
      <p:sp>
        <p:nvSpPr>
          <p:cNvPr id="3" name="PlaceHolder 2"/>
          <p:cNvSpPr>
            <a:spLocks noGrp="1"/>
          </p:cNvSpPr>
          <p:nvPr>
            <p:ph type="sldNum" idx="3"/>
          </p:nvPr>
        </p:nvSpPr>
        <p:spPr/>
        <p:txBody>
          <a:bodyPr/>
          <a:lstStyle/>
          <a:p>
            <a:fld id="{F98FA15A-BD59-4E49-B3E9-824D4BF67C89}" type="slidenum">
              <a:t>‹#›</a:t>
            </a:fld>
            <a:endParaRPr/>
          </a:p>
        </p:txBody>
      </p:sp>
      <p:sp>
        <p:nvSpPr>
          <p:cNvPr id="4" name="PlaceHolder 3"/>
          <p:cNvSpPr>
            <a:spLocks noGrp="1"/>
          </p:cNvSpPr>
          <p:nvPr>
            <p:ph type="dt" idx="1"/>
          </p:nvPr>
        </p:nvSpPr>
        <p:spPr/>
        <p:txBody>
          <a:body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1"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12" name="PlaceHolder 2"/>
          <p:cNvSpPr>
            <a:spLocks noGrp="1"/>
          </p:cNvSpPr>
          <p:nvPr>
            <p:ph type="subTitle"/>
          </p:nvPr>
        </p:nvSpPr>
        <p:spPr>
          <a:xfrm>
            <a:off x="699120" y="2248200"/>
            <a:ext cx="7745040" cy="3877560"/>
          </a:xfrm>
          <a:prstGeom prst="rect">
            <a:avLst/>
          </a:prstGeom>
          <a:noFill/>
          <a:ln w="0">
            <a:noFill/>
          </a:ln>
        </p:spPr>
        <p:txBody>
          <a:bodyPr lIns="0" tIns="0" rIns="0" bIns="0" anchor="ctr">
            <a:noAutofit/>
          </a:bodyPr>
          <a:lstStyle/>
          <a:p>
            <a:pPr indent="0" algn="ctr">
              <a:buNone/>
            </a:pPr>
            <a:endParaRPr lang="uk-UA" sz="3200" b="0" strike="noStrike" spc="-1">
              <a:latin typeface="Arial"/>
            </a:endParaRPr>
          </a:p>
        </p:txBody>
      </p:sp>
      <p:sp>
        <p:nvSpPr>
          <p:cNvPr id="4" name="PlaceHolder 3"/>
          <p:cNvSpPr>
            <a:spLocks noGrp="1"/>
          </p:cNvSpPr>
          <p:nvPr>
            <p:ph type="ftr" idx="2"/>
          </p:nvPr>
        </p:nvSpPr>
        <p:spPr/>
        <p:txBody>
          <a:bodyPr/>
          <a:lstStyle/>
          <a:p>
            <a:r>
              <a:t>Footer</a:t>
            </a:r>
          </a:p>
        </p:txBody>
      </p:sp>
      <p:sp>
        <p:nvSpPr>
          <p:cNvPr id="5" name="PlaceHolder 4"/>
          <p:cNvSpPr>
            <a:spLocks noGrp="1"/>
          </p:cNvSpPr>
          <p:nvPr>
            <p:ph type="sldNum" idx="3"/>
          </p:nvPr>
        </p:nvSpPr>
        <p:spPr/>
        <p:txBody>
          <a:bodyPr/>
          <a:lstStyle/>
          <a:p>
            <a:fld id="{9C23448D-9E7A-4ACE-94CD-299CFDD7A58F}" type="slidenum">
              <a:t>‹#›</a:t>
            </a:fld>
            <a:endParaRPr/>
          </a:p>
        </p:txBody>
      </p:sp>
      <p:sp>
        <p:nvSpPr>
          <p:cNvPr id="6" name="PlaceHolder 5"/>
          <p:cNvSpPr>
            <a:spLocks noGrp="1"/>
          </p:cNvSpPr>
          <p:nvPr>
            <p:ph type="dt" idx="1"/>
          </p:nvPr>
        </p:nvSpPr>
        <p:spPr/>
        <p:txBody>
          <a:body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3"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14" name="PlaceHolder 2"/>
          <p:cNvSpPr>
            <a:spLocks noGrp="1"/>
          </p:cNvSpPr>
          <p:nvPr>
            <p:ph/>
          </p:nvPr>
        </p:nvSpPr>
        <p:spPr>
          <a:xfrm>
            <a:off x="699120" y="2248200"/>
            <a:ext cx="7745040" cy="387756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4" name="PlaceHolder 3"/>
          <p:cNvSpPr>
            <a:spLocks noGrp="1"/>
          </p:cNvSpPr>
          <p:nvPr>
            <p:ph type="ftr" idx="2"/>
          </p:nvPr>
        </p:nvSpPr>
        <p:spPr/>
        <p:txBody>
          <a:bodyPr/>
          <a:lstStyle/>
          <a:p>
            <a:r>
              <a:t>Footer</a:t>
            </a:r>
          </a:p>
        </p:txBody>
      </p:sp>
      <p:sp>
        <p:nvSpPr>
          <p:cNvPr id="5" name="PlaceHolder 4"/>
          <p:cNvSpPr>
            <a:spLocks noGrp="1"/>
          </p:cNvSpPr>
          <p:nvPr>
            <p:ph type="sldNum" idx="3"/>
          </p:nvPr>
        </p:nvSpPr>
        <p:spPr/>
        <p:txBody>
          <a:bodyPr/>
          <a:lstStyle/>
          <a:p>
            <a:fld id="{CB8D2EB5-591C-4640-A51C-82BC25DB2B2C}" type="slidenum">
              <a:t>‹#›</a:t>
            </a:fld>
            <a:endParaRPr/>
          </a:p>
        </p:txBody>
      </p:sp>
      <p:sp>
        <p:nvSpPr>
          <p:cNvPr id="6" name="PlaceHolder 5"/>
          <p:cNvSpPr>
            <a:spLocks noGrp="1"/>
          </p:cNvSpPr>
          <p:nvPr>
            <p:ph type="dt" idx="1"/>
          </p:nvPr>
        </p:nvSpPr>
        <p:spPr/>
        <p:txBody>
          <a:body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16" name="PlaceHolder 2"/>
          <p:cNvSpPr>
            <a:spLocks noGrp="1"/>
          </p:cNvSpPr>
          <p:nvPr>
            <p:ph/>
          </p:nvPr>
        </p:nvSpPr>
        <p:spPr>
          <a:xfrm>
            <a:off x="699120" y="2248200"/>
            <a:ext cx="3779280" cy="387756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17" name="PlaceHolder 3"/>
          <p:cNvSpPr>
            <a:spLocks noGrp="1"/>
          </p:cNvSpPr>
          <p:nvPr>
            <p:ph/>
          </p:nvPr>
        </p:nvSpPr>
        <p:spPr>
          <a:xfrm>
            <a:off x="4667760" y="2248200"/>
            <a:ext cx="3779280" cy="387756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5" name="PlaceHolder 4"/>
          <p:cNvSpPr>
            <a:spLocks noGrp="1"/>
          </p:cNvSpPr>
          <p:nvPr>
            <p:ph type="ftr" idx="2"/>
          </p:nvPr>
        </p:nvSpPr>
        <p:spPr/>
        <p:txBody>
          <a:bodyPr/>
          <a:lstStyle/>
          <a:p>
            <a:r>
              <a:t>Footer</a:t>
            </a:r>
          </a:p>
        </p:txBody>
      </p:sp>
      <p:sp>
        <p:nvSpPr>
          <p:cNvPr id="6" name="PlaceHolder 5"/>
          <p:cNvSpPr>
            <a:spLocks noGrp="1"/>
          </p:cNvSpPr>
          <p:nvPr>
            <p:ph type="sldNum" idx="3"/>
          </p:nvPr>
        </p:nvSpPr>
        <p:spPr/>
        <p:txBody>
          <a:bodyPr/>
          <a:lstStyle/>
          <a:p>
            <a:fld id="{3488F48D-306C-444A-BC01-5725E4C9C0CF}" type="slidenum">
              <a:t>‹#›</a:t>
            </a:fld>
            <a:endParaRPr/>
          </a:p>
        </p:txBody>
      </p:sp>
      <p:sp>
        <p:nvSpPr>
          <p:cNvPr id="7" name="PlaceHolder 6"/>
          <p:cNvSpPr>
            <a:spLocks noGrp="1"/>
          </p:cNvSpPr>
          <p:nvPr>
            <p:ph type="dt" idx="1"/>
          </p:nvPr>
        </p:nvSpPr>
        <p:spPr/>
        <p:txBody>
          <a:body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8"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3" name="PlaceHolder 2"/>
          <p:cNvSpPr>
            <a:spLocks noGrp="1"/>
          </p:cNvSpPr>
          <p:nvPr>
            <p:ph type="ftr" idx="2"/>
          </p:nvPr>
        </p:nvSpPr>
        <p:spPr/>
        <p:txBody>
          <a:bodyPr/>
          <a:lstStyle/>
          <a:p>
            <a:r>
              <a:t>Footer</a:t>
            </a:r>
          </a:p>
        </p:txBody>
      </p:sp>
      <p:sp>
        <p:nvSpPr>
          <p:cNvPr id="4" name="PlaceHolder 3"/>
          <p:cNvSpPr>
            <a:spLocks noGrp="1"/>
          </p:cNvSpPr>
          <p:nvPr>
            <p:ph type="sldNum" idx="3"/>
          </p:nvPr>
        </p:nvSpPr>
        <p:spPr/>
        <p:txBody>
          <a:bodyPr/>
          <a:lstStyle/>
          <a:p>
            <a:fld id="{B43090A8-EF47-44DD-A6CF-8ADC5B6807F4}" type="slidenum">
              <a:t>‹#›</a:t>
            </a:fld>
            <a:endParaRPr/>
          </a:p>
        </p:txBody>
      </p:sp>
      <p:sp>
        <p:nvSpPr>
          <p:cNvPr id="5" name="PlaceHolder 4"/>
          <p:cNvSpPr>
            <a:spLocks noGrp="1"/>
          </p:cNvSpPr>
          <p:nvPr>
            <p:ph type="dt" idx="1"/>
          </p:nvPr>
        </p:nvSpPr>
        <p:spPr/>
        <p:txBody>
          <a:body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9" name="PlaceHolder 1"/>
          <p:cNvSpPr>
            <a:spLocks noGrp="1"/>
          </p:cNvSpPr>
          <p:nvPr>
            <p:ph type="subTitle"/>
          </p:nvPr>
        </p:nvSpPr>
        <p:spPr>
          <a:xfrm>
            <a:off x="688320" y="570240"/>
            <a:ext cx="7755840" cy="4885560"/>
          </a:xfrm>
          <a:prstGeom prst="rect">
            <a:avLst/>
          </a:prstGeom>
          <a:noFill/>
          <a:ln w="0">
            <a:noFill/>
          </a:ln>
        </p:spPr>
        <p:txBody>
          <a:bodyPr lIns="0" tIns="0" rIns="0" bIns="0" anchor="ctr">
            <a:noAutofit/>
          </a:bodyPr>
          <a:lstStyle/>
          <a:p>
            <a:pPr algn="ctr"/>
            <a:endParaRPr lang="uk-UA" sz="3200" b="0" strike="noStrike" spc="-1">
              <a:latin typeface="Arial"/>
            </a:endParaRPr>
          </a:p>
        </p:txBody>
      </p:sp>
      <p:sp>
        <p:nvSpPr>
          <p:cNvPr id="3" name="PlaceHolder 2"/>
          <p:cNvSpPr>
            <a:spLocks noGrp="1"/>
          </p:cNvSpPr>
          <p:nvPr>
            <p:ph type="ftr" idx="2"/>
          </p:nvPr>
        </p:nvSpPr>
        <p:spPr/>
        <p:txBody>
          <a:bodyPr/>
          <a:lstStyle/>
          <a:p>
            <a:r>
              <a:t>Footer</a:t>
            </a:r>
          </a:p>
        </p:txBody>
      </p:sp>
      <p:sp>
        <p:nvSpPr>
          <p:cNvPr id="4" name="PlaceHolder 3"/>
          <p:cNvSpPr>
            <a:spLocks noGrp="1"/>
          </p:cNvSpPr>
          <p:nvPr>
            <p:ph type="sldNum" idx="3"/>
          </p:nvPr>
        </p:nvSpPr>
        <p:spPr/>
        <p:txBody>
          <a:bodyPr/>
          <a:lstStyle/>
          <a:p>
            <a:fld id="{B50C7879-A630-4024-93BD-57840477BF48}" type="slidenum">
              <a:t>‹#›</a:t>
            </a:fld>
            <a:endParaRPr/>
          </a:p>
        </p:txBody>
      </p:sp>
      <p:sp>
        <p:nvSpPr>
          <p:cNvPr id="5" name="PlaceHolder 4"/>
          <p:cNvSpPr>
            <a:spLocks noGrp="1"/>
          </p:cNvSpPr>
          <p:nvPr>
            <p:ph type="dt" idx="1"/>
          </p:nvPr>
        </p:nvSpPr>
        <p:spPr/>
        <p:txBody>
          <a:body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20"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21" name="PlaceHolder 2"/>
          <p:cNvSpPr>
            <a:spLocks noGrp="1"/>
          </p:cNvSpPr>
          <p:nvPr>
            <p:ph/>
          </p:nvPr>
        </p:nvSpPr>
        <p:spPr>
          <a:xfrm>
            <a:off x="69912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22" name="PlaceHolder 3"/>
          <p:cNvSpPr>
            <a:spLocks noGrp="1"/>
          </p:cNvSpPr>
          <p:nvPr>
            <p:ph/>
          </p:nvPr>
        </p:nvSpPr>
        <p:spPr>
          <a:xfrm>
            <a:off x="4667760" y="2248200"/>
            <a:ext cx="3779280" cy="387756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23" name="PlaceHolder 4"/>
          <p:cNvSpPr>
            <a:spLocks noGrp="1"/>
          </p:cNvSpPr>
          <p:nvPr>
            <p:ph/>
          </p:nvPr>
        </p:nvSpPr>
        <p:spPr>
          <a:xfrm>
            <a:off x="699120" y="427356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6" name="PlaceHolder 5"/>
          <p:cNvSpPr>
            <a:spLocks noGrp="1"/>
          </p:cNvSpPr>
          <p:nvPr>
            <p:ph type="ftr" idx="2"/>
          </p:nvPr>
        </p:nvSpPr>
        <p:spPr/>
        <p:txBody>
          <a:bodyPr/>
          <a:lstStyle/>
          <a:p>
            <a:r>
              <a:t>Footer</a:t>
            </a:r>
          </a:p>
        </p:txBody>
      </p:sp>
      <p:sp>
        <p:nvSpPr>
          <p:cNvPr id="7" name="PlaceHolder 6"/>
          <p:cNvSpPr>
            <a:spLocks noGrp="1"/>
          </p:cNvSpPr>
          <p:nvPr>
            <p:ph type="sldNum" idx="3"/>
          </p:nvPr>
        </p:nvSpPr>
        <p:spPr/>
        <p:txBody>
          <a:bodyPr/>
          <a:lstStyle/>
          <a:p>
            <a:fld id="{A9253B8A-3F2B-4B47-9518-1EB8D0323222}" type="slidenum">
              <a:t>‹#›</a:t>
            </a:fld>
            <a:endParaRPr/>
          </a:p>
        </p:txBody>
      </p:sp>
      <p:sp>
        <p:nvSpPr>
          <p:cNvPr id="8" name="PlaceHolder 7"/>
          <p:cNvSpPr>
            <a:spLocks noGrp="1"/>
          </p:cNvSpPr>
          <p:nvPr>
            <p:ph type="dt" idx="1"/>
          </p:nvPr>
        </p:nvSpPr>
        <p:spPr/>
        <p:txBody>
          <a:body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4"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25" name="PlaceHolder 2"/>
          <p:cNvSpPr>
            <a:spLocks noGrp="1"/>
          </p:cNvSpPr>
          <p:nvPr>
            <p:ph/>
          </p:nvPr>
        </p:nvSpPr>
        <p:spPr>
          <a:xfrm>
            <a:off x="699120" y="2248200"/>
            <a:ext cx="3779280" cy="387756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26" name="PlaceHolder 3"/>
          <p:cNvSpPr>
            <a:spLocks noGrp="1"/>
          </p:cNvSpPr>
          <p:nvPr>
            <p:ph/>
          </p:nvPr>
        </p:nvSpPr>
        <p:spPr>
          <a:xfrm>
            <a:off x="466776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27" name="PlaceHolder 4"/>
          <p:cNvSpPr>
            <a:spLocks noGrp="1"/>
          </p:cNvSpPr>
          <p:nvPr>
            <p:ph/>
          </p:nvPr>
        </p:nvSpPr>
        <p:spPr>
          <a:xfrm>
            <a:off x="4667760" y="427356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6" name="PlaceHolder 5"/>
          <p:cNvSpPr>
            <a:spLocks noGrp="1"/>
          </p:cNvSpPr>
          <p:nvPr>
            <p:ph type="ftr" idx="2"/>
          </p:nvPr>
        </p:nvSpPr>
        <p:spPr/>
        <p:txBody>
          <a:bodyPr/>
          <a:lstStyle/>
          <a:p>
            <a:r>
              <a:t>Footer</a:t>
            </a:r>
          </a:p>
        </p:txBody>
      </p:sp>
      <p:sp>
        <p:nvSpPr>
          <p:cNvPr id="7" name="PlaceHolder 6"/>
          <p:cNvSpPr>
            <a:spLocks noGrp="1"/>
          </p:cNvSpPr>
          <p:nvPr>
            <p:ph type="sldNum" idx="3"/>
          </p:nvPr>
        </p:nvSpPr>
        <p:spPr/>
        <p:txBody>
          <a:bodyPr/>
          <a:lstStyle/>
          <a:p>
            <a:fld id="{65DE4A93-E999-4BD7-91AF-06EBCCE277F0}" type="slidenum">
              <a:t>‹#›</a:t>
            </a:fld>
            <a:endParaRPr/>
          </a:p>
        </p:txBody>
      </p:sp>
      <p:sp>
        <p:nvSpPr>
          <p:cNvPr id="8" name="PlaceHolder 7"/>
          <p:cNvSpPr>
            <a:spLocks noGrp="1"/>
          </p:cNvSpPr>
          <p:nvPr>
            <p:ph type="dt" idx="1"/>
          </p:nvPr>
        </p:nvSpPr>
        <p:spPr/>
        <p:txBody>
          <a:body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28"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29" name="PlaceHolder 2"/>
          <p:cNvSpPr>
            <a:spLocks noGrp="1"/>
          </p:cNvSpPr>
          <p:nvPr>
            <p:ph/>
          </p:nvPr>
        </p:nvSpPr>
        <p:spPr>
          <a:xfrm>
            <a:off x="69912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30" name="PlaceHolder 3"/>
          <p:cNvSpPr>
            <a:spLocks noGrp="1"/>
          </p:cNvSpPr>
          <p:nvPr>
            <p:ph/>
          </p:nvPr>
        </p:nvSpPr>
        <p:spPr>
          <a:xfrm>
            <a:off x="466776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31" name="PlaceHolder 4"/>
          <p:cNvSpPr>
            <a:spLocks noGrp="1"/>
          </p:cNvSpPr>
          <p:nvPr>
            <p:ph/>
          </p:nvPr>
        </p:nvSpPr>
        <p:spPr>
          <a:xfrm>
            <a:off x="699120" y="4273560"/>
            <a:ext cx="774504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6" name="PlaceHolder 5"/>
          <p:cNvSpPr>
            <a:spLocks noGrp="1"/>
          </p:cNvSpPr>
          <p:nvPr>
            <p:ph type="ftr" idx="2"/>
          </p:nvPr>
        </p:nvSpPr>
        <p:spPr/>
        <p:txBody>
          <a:bodyPr/>
          <a:lstStyle/>
          <a:p>
            <a:r>
              <a:t>Footer</a:t>
            </a:r>
          </a:p>
        </p:txBody>
      </p:sp>
      <p:sp>
        <p:nvSpPr>
          <p:cNvPr id="7" name="PlaceHolder 6"/>
          <p:cNvSpPr>
            <a:spLocks noGrp="1"/>
          </p:cNvSpPr>
          <p:nvPr>
            <p:ph type="sldNum" idx="3"/>
          </p:nvPr>
        </p:nvSpPr>
        <p:spPr/>
        <p:txBody>
          <a:bodyPr/>
          <a:lstStyle/>
          <a:p>
            <a:fld id="{35FEE7F9-1A01-4AF9-B568-285433B2744B}" type="slidenum">
              <a:t>‹#›</a:t>
            </a:fld>
            <a:endParaRPr/>
          </a:p>
        </p:txBody>
      </p:sp>
      <p:sp>
        <p:nvSpPr>
          <p:cNvPr id="8" name="PlaceHolder 7"/>
          <p:cNvSpPr>
            <a:spLocks noGrp="1"/>
          </p:cNvSpPr>
          <p:nvPr>
            <p:ph type="dt" idx="1"/>
          </p:nvPr>
        </p:nvSpPr>
        <p:spPr/>
        <p:txBody>
          <a:body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32"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33" name="PlaceHolder 2"/>
          <p:cNvSpPr>
            <a:spLocks noGrp="1"/>
          </p:cNvSpPr>
          <p:nvPr>
            <p:ph/>
          </p:nvPr>
        </p:nvSpPr>
        <p:spPr>
          <a:xfrm>
            <a:off x="699120" y="2248200"/>
            <a:ext cx="774504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34" name="PlaceHolder 3"/>
          <p:cNvSpPr>
            <a:spLocks noGrp="1"/>
          </p:cNvSpPr>
          <p:nvPr>
            <p:ph/>
          </p:nvPr>
        </p:nvSpPr>
        <p:spPr>
          <a:xfrm>
            <a:off x="699120" y="4273560"/>
            <a:ext cx="774504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5" name="PlaceHolder 4"/>
          <p:cNvSpPr>
            <a:spLocks noGrp="1"/>
          </p:cNvSpPr>
          <p:nvPr>
            <p:ph type="ftr" idx="2"/>
          </p:nvPr>
        </p:nvSpPr>
        <p:spPr/>
        <p:txBody>
          <a:bodyPr/>
          <a:lstStyle/>
          <a:p>
            <a:r>
              <a:t>Footer</a:t>
            </a:r>
          </a:p>
        </p:txBody>
      </p:sp>
      <p:sp>
        <p:nvSpPr>
          <p:cNvPr id="6" name="PlaceHolder 5"/>
          <p:cNvSpPr>
            <a:spLocks noGrp="1"/>
          </p:cNvSpPr>
          <p:nvPr>
            <p:ph type="sldNum" idx="3"/>
          </p:nvPr>
        </p:nvSpPr>
        <p:spPr/>
        <p:txBody>
          <a:bodyPr/>
          <a:lstStyle/>
          <a:p>
            <a:fld id="{CC00C097-92EF-457A-813A-3829E0EB5D7B}" type="slidenum">
              <a:t>‹#›</a:t>
            </a:fld>
            <a:endParaRPr/>
          </a:p>
        </p:txBody>
      </p:sp>
      <p:sp>
        <p:nvSpPr>
          <p:cNvPr id="7" name="PlaceHolder 6"/>
          <p:cNvSpPr>
            <a:spLocks noGrp="1"/>
          </p:cNvSpPr>
          <p:nvPr>
            <p:ph type="dt" idx="1"/>
          </p:nvPr>
        </p:nvSpPr>
        <p:spPr/>
        <p:txBody>
          <a:body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36" name="PlaceHolder 2"/>
          <p:cNvSpPr>
            <a:spLocks noGrp="1"/>
          </p:cNvSpPr>
          <p:nvPr>
            <p:ph/>
          </p:nvPr>
        </p:nvSpPr>
        <p:spPr>
          <a:xfrm>
            <a:off x="69912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37" name="PlaceHolder 3"/>
          <p:cNvSpPr>
            <a:spLocks noGrp="1"/>
          </p:cNvSpPr>
          <p:nvPr>
            <p:ph/>
          </p:nvPr>
        </p:nvSpPr>
        <p:spPr>
          <a:xfrm>
            <a:off x="466776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38" name="PlaceHolder 4"/>
          <p:cNvSpPr>
            <a:spLocks noGrp="1"/>
          </p:cNvSpPr>
          <p:nvPr>
            <p:ph/>
          </p:nvPr>
        </p:nvSpPr>
        <p:spPr>
          <a:xfrm>
            <a:off x="699120" y="427356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39" name="PlaceHolder 5"/>
          <p:cNvSpPr>
            <a:spLocks noGrp="1"/>
          </p:cNvSpPr>
          <p:nvPr>
            <p:ph/>
          </p:nvPr>
        </p:nvSpPr>
        <p:spPr>
          <a:xfrm>
            <a:off x="4667760" y="427356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7" name="PlaceHolder 6"/>
          <p:cNvSpPr>
            <a:spLocks noGrp="1"/>
          </p:cNvSpPr>
          <p:nvPr>
            <p:ph type="ftr" idx="2"/>
          </p:nvPr>
        </p:nvSpPr>
        <p:spPr/>
        <p:txBody>
          <a:bodyPr/>
          <a:lstStyle/>
          <a:p>
            <a:r>
              <a:t>Footer</a:t>
            </a:r>
          </a:p>
        </p:txBody>
      </p:sp>
      <p:sp>
        <p:nvSpPr>
          <p:cNvPr id="8" name="PlaceHolder 7"/>
          <p:cNvSpPr>
            <a:spLocks noGrp="1"/>
          </p:cNvSpPr>
          <p:nvPr>
            <p:ph type="sldNum" idx="3"/>
          </p:nvPr>
        </p:nvSpPr>
        <p:spPr/>
        <p:txBody>
          <a:bodyPr/>
          <a:lstStyle/>
          <a:p>
            <a:fld id="{D925BD6B-DA76-442B-BE1F-0E8CB07CD5AB}" type="slidenum">
              <a:t>‹#›</a:t>
            </a:fld>
            <a:endParaRPr/>
          </a:p>
        </p:txBody>
      </p:sp>
      <p:sp>
        <p:nvSpPr>
          <p:cNvPr id="9" name="PlaceHolder 8"/>
          <p:cNvSpPr>
            <a:spLocks noGrp="1"/>
          </p:cNvSpPr>
          <p:nvPr>
            <p:ph type="dt" idx="1"/>
          </p:nvPr>
        </p:nvSpPr>
        <p:spPr/>
        <p:txBody>
          <a:body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40"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41" name="PlaceHolder 2"/>
          <p:cNvSpPr>
            <a:spLocks noGrp="1"/>
          </p:cNvSpPr>
          <p:nvPr>
            <p:ph/>
          </p:nvPr>
        </p:nvSpPr>
        <p:spPr>
          <a:xfrm>
            <a:off x="699120" y="224820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42" name="PlaceHolder 3"/>
          <p:cNvSpPr>
            <a:spLocks noGrp="1"/>
          </p:cNvSpPr>
          <p:nvPr>
            <p:ph/>
          </p:nvPr>
        </p:nvSpPr>
        <p:spPr>
          <a:xfrm>
            <a:off x="3317760" y="224820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43" name="PlaceHolder 4"/>
          <p:cNvSpPr>
            <a:spLocks noGrp="1"/>
          </p:cNvSpPr>
          <p:nvPr>
            <p:ph/>
          </p:nvPr>
        </p:nvSpPr>
        <p:spPr>
          <a:xfrm>
            <a:off x="5936760" y="224820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44" name="PlaceHolder 5"/>
          <p:cNvSpPr>
            <a:spLocks noGrp="1"/>
          </p:cNvSpPr>
          <p:nvPr>
            <p:ph/>
          </p:nvPr>
        </p:nvSpPr>
        <p:spPr>
          <a:xfrm>
            <a:off x="699120" y="427356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45" name="PlaceHolder 6"/>
          <p:cNvSpPr>
            <a:spLocks noGrp="1"/>
          </p:cNvSpPr>
          <p:nvPr>
            <p:ph/>
          </p:nvPr>
        </p:nvSpPr>
        <p:spPr>
          <a:xfrm>
            <a:off x="3317760" y="427356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46" name="PlaceHolder 7"/>
          <p:cNvSpPr>
            <a:spLocks noGrp="1"/>
          </p:cNvSpPr>
          <p:nvPr>
            <p:ph/>
          </p:nvPr>
        </p:nvSpPr>
        <p:spPr>
          <a:xfrm>
            <a:off x="5936760" y="427356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9" name="PlaceHolder 8"/>
          <p:cNvSpPr>
            <a:spLocks noGrp="1"/>
          </p:cNvSpPr>
          <p:nvPr>
            <p:ph type="ftr" idx="2"/>
          </p:nvPr>
        </p:nvSpPr>
        <p:spPr/>
        <p:txBody>
          <a:bodyPr/>
          <a:lstStyle/>
          <a:p>
            <a:r>
              <a:t>Footer</a:t>
            </a:r>
          </a:p>
        </p:txBody>
      </p:sp>
      <p:sp>
        <p:nvSpPr>
          <p:cNvPr id="10" name="PlaceHolder 9"/>
          <p:cNvSpPr>
            <a:spLocks noGrp="1"/>
          </p:cNvSpPr>
          <p:nvPr>
            <p:ph type="sldNum" idx="3"/>
          </p:nvPr>
        </p:nvSpPr>
        <p:spPr/>
        <p:txBody>
          <a:bodyPr/>
          <a:lstStyle/>
          <a:p>
            <a:fld id="{EBAB6F9F-8994-483D-A61D-E47388A1EA6F}" type="slidenum">
              <a:t>‹#›</a:t>
            </a:fld>
            <a:endParaRPr/>
          </a:p>
        </p:txBody>
      </p:sp>
      <p:sp>
        <p:nvSpPr>
          <p:cNvPr id="11" name="PlaceHolder 10"/>
          <p:cNvSpPr>
            <a:spLocks noGrp="1"/>
          </p:cNvSpPr>
          <p:nvPr>
            <p:ph type="dt" idx="1"/>
          </p:nvPr>
        </p:nvSpPr>
        <p:spPr/>
        <p:txBody>
          <a:body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5"/>
          </p:nvPr>
        </p:nvSpPr>
        <p:spPr/>
        <p:txBody>
          <a:bodyPr/>
          <a:lstStyle/>
          <a:p>
            <a:r>
              <a:t>Footer</a:t>
            </a:r>
          </a:p>
        </p:txBody>
      </p:sp>
      <p:sp>
        <p:nvSpPr>
          <p:cNvPr id="3" name="PlaceHolder 2"/>
          <p:cNvSpPr>
            <a:spLocks noGrp="1"/>
          </p:cNvSpPr>
          <p:nvPr>
            <p:ph type="sldNum" idx="6"/>
          </p:nvPr>
        </p:nvSpPr>
        <p:spPr/>
        <p:txBody>
          <a:bodyPr/>
          <a:lstStyle/>
          <a:p>
            <a:fld id="{FB2CDEFE-1E36-47C8-9B87-55FD440665CC}" type="slidenum">
              <a:t>‹#›</a:t>
            </a:fld>
            <a:endParaRPr/>
          </a:p>
        </p:txBody>
      </p:sp>
      <p:sp>
        <p:nvSpPr>
          <p:cNvPr id="4" name="PlaceHolder 3"/>
          <p:cNvSpPr>
            <a:spLocks noGrp="1"/>
          </p:cNvSpPr>
          <p:nvPr>
            <p:ph type="dt" idx="4"/>
          </p:nvPr>
        </p:nvSpPr>
        <p:spPr/>
        <p:txBody>
          <a:body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57"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58" name="PlaceHolder 2"/>
          <p:cNvSpPr>
            <a:spLocks noGrp="1"/>
          </p:cNvSpPr>
          <p:nvPr>
            <p:ph type="subTitle"/>
          </p:nvPr>
        </p:nvSpPr>
        <p:spPr>
          <a:xfrm>
            <a:off x="699120" y="2248200"/>
            <a:ext cx="7745040" cy="3877560"/>
          </a:xfrm>
          <a:prstGeom prst="rect">
            <a:avLst/>
          </a:prstGeom>
          <a:noFill/>
          <a:ln w="0">
            <a:noFill/>
          </a:ln>
        </p:spPr>
        <p:txBody>
          <a:bodyPr lIns="0" tIns="0" rIns="0" bIns="0" anchor="ctr">
            <a:noAutofit/>
          </a:bodyPr>
          <a:lstStyle/>
          <a:p>
            <a:pPr indent="0" algn="ctr">
              <a:buNone/>
            </a:pPr>
            <a:endParaRPr lang="uk-UA" sz="3200" b="0" strike="noStrike" spc="-1">
              <a:latin typeface="Arial"/>
            </a:endParaRPr>
          </a:p>
        </p:txBody>
      </p:sp>
      <p:sp>
        <p:nvSpPr>
          <p:cNvPr id="4" name="PlaceHolder 3"/>
          <p:cNvSpPr>
            <a:spLocks noGrp="1"/>
          </p:cNvSpPr>
          <p:nvPr>
            <p:ph type="ftr" idx="5"/>
          </p:nvPr>
        </p:nvSpPr>
        <p:spPr/>
        <p:txBody>
          <a:bodyPr/>
          <a:lstStyle/>
          <a:p>
            <a:r>
              <a:t>Footer</a:t>
            </a:r>
          </a:p>
        </p:txBody>
      </p:sp>
      <p:sp>
        <p:nvSpPr>
          <p:cNvPr id="5" name="PlaceHolder 4"/>
          <p:cNvSpPr>
            <a:spLocks noGrp="1"/>
          </p:cNvSpPr>
          <p:nvPr>
            <p:ph type="sldNum" idx="6"/>
          </p:nvPr>
        </p:nvSpPr>
        <p:spPr/>
        <p:txBody>
          <a:bodyPr/>
          <a:lstStyle/>
          <a:p>
            <a:fld id="{832F1ABA-6ECB-4BF3-89C3-7E2077FDBB20}" type="slidenum">
              <a:t>‹#›</a:t>
            </a:fld>
            <a:endParaRPr/>
          </a:p>
        </p:txBody>
      </p:sp>
      <p:sp>
        <p:nvSpPr>
          <p:cNvPr id="6" name="PlaceHolder 5"/>
          <p:cNvSpPr>
            <a:spLocks noGrp="1"/>
          </p:cNvSpPr>
          <p:nvPr>
            <p:ph type="dt" idx="4"/>
          </p:nvPr>
        </p:nvSpPr>
        <p:spPr/>
        <p:txBody>
          <a:body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59"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60" name="PlaceHolder 2"/>
          <p:cNvSpPr>
            <a:spLocks noGrp="1"/>
          </p:cNvSpPr>
          <p:nvPr>
            <p:ph/>
          </p:nvPr>
        </p:nvSpPr>
        <p:spPr>
          <a:xfrm>
            <a:off x="699120" y="2248200"/>
            <a:ext cx="7745040" cy="387756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4" name="PlaceHolder 3"/>
          <p:cNvSpPr>
            <a:spLocks noGrp="1"/>
          </p:cNvSpPr>
          <p:nvPr>
            <p:ph type="ftr" idx="5"/>
          </p:nvPr>
        </p:nvSpPr>
        <p:spPr/>
        <p:txBody>
          <a:bodyPr/>
          <a:lstStyle/>
          <a:p>
            <a:r>
              <a:t>Footer</a:t>
            </a:r>
          </a:p>
        </p:txBody>
      </p:sp>
      <p:sp>
        <p:nvSpPr>
          <p:cNvPr id="5" name="PlaceHolder 4"/>
          <p:cNvSpPr>
            <a:spLocks noGrp="1"/>
          </p:cNvSpPr>
          <p:nvPr>
            <p:ph type="sldNum" idx="6"/>
          </p:nvPr>
        </p:nvSpPr>
        <p:spPr/>
        <p:txBody>
          <a:bodyPr/>
          <a:lstStyle/>
          <a:p>
            <a:fld id="{AD5392EE-9105-4F2D-BDAA-4C8F7586454F}" type="slidenum">
              <a:t>‹#›</a:t>
            </a:fld>
            <a:endParaRPr/>
          </a:p>
        </p:txBody>
      </p:sp>
      <p:sp>
        <p:nvSpPr>
          <p:cNvPr id="6" name="PlaceHolder 5"/>
          <p:cNvSpPr>
            <a:spLocks noGrp="1"/>
          </p:cNvSpPr>
          <p:nvPr>
            <p:ph type="dt" idx="4"/>
          </p:nvPr>
        </p:nvSpPr>
        <p:spPr/>
        <p:txBody>
          <a:body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61"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62" name="PlaceHolder 2"/>
          <p:cNvSpPr>
            <a:spLocks noGrp="1"/>
          </p:cNvSpPr>
          <p:nvPr>
            <p:ph/>
          </p:nvPr>
        </p:nvSpPr>
        <p:spPr>
          <a:xfrm>
            <a:off x="699120" y="2248200"/>
            <a:ext cx="3779280" cy="387756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63" name="PlaceHolder 3"/>
          <p:cNvSpPr>
            <a:spLocks noGrp="1"/>
          </p:cNvSpPr>
          <p:nvPr>
            <p:ph/>
          </p:nvPr>
        </p:nvSpPr>
        <p:spPr>
          <a:xfrm>
            <a:off x="4667760" y="2248200"/>
            <a:ext cx="3779280" cy="387756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5" name="PlaceHolder 4"/>
          <p:cNvSpPr>
            <a:spLocks noGrp="1"/>
          </p:cNvSpPr>
          <p:nvPr>
            <p:ph type="ftr" idx="5"/>
          </p:nvPr>
        </p:nvSpPr>
        <p:spPr/>
        <p:txBody>
          <a:bodyPr/>
          <a:lstStyle/>
          <a:p>
            <a:r>
              <a:t>Footer</a:t>
            </a:r>
          </a:p>
        </p:txBody>
      </p:sp>
      <p:sp>
        <p:nvSpPr>
          <p:cNvPr id="6" name="PlaceHolder 5"/>
          <p:cNvSpPr>
            <a:spLocks noGrp="1"/>
          </p:cNvSpPr>
          <p:nvPr>
            <p:ph type="sldNum" idx="6"/>
          </p:nvPr>
        </p:nvSpPr>
        <p:spPr/>
        <p:txBody>
          <a:bodyPr/>
          <a:lstStyle/>
          <a:p>
            <a:fld id="{27A97BF1-AD24-41D7-B931-FF506522E483}" type="slidenum">
              <a:t>‹#›</a:t>
            </a:fld>
            <a:endParaRPr/>
          </a:p>
        </p:txBody>
      </p:sp>
      <p:sp>
        <p:nvSpPr>
          <p:cNvPr id="7" name="PlaceHolder 6"/>
          <p:cNvSpPr>
            <a:spLocks noGrp="1"/>
          </p:cNvSpPr>
          <p:nvPr>
            <p:ph type="dt" idx="4"/>
          </p:nvPr>
        </p:nvSpPr>
        <p:spPr/>
        <p:txBody>
          <a:body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4"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3" name="PlaceHolder 2"/>
          <p:cNvSpPr>
            <a:spLocks noGrp="1"/>
          </p:cNvSpPr>
          <p:nvPr>
            <p:ph type="ftr" idx="5"/>
          </p:nvPr>
        </p:nvSpPr>
        <p:spPr/>
        <p:txBody>
          <a:bodyPr/>
          <a:lstStyle/>
          <a:p>
            <a:r>
              <a:t>Footer</a:t>
            </a:r>
          </a:p>
        </p:txBody>
      </p:sp>
      <p:sp>
        <p:nvSpPr>
          <p:cNvPr id="4" name="PlaceHolder 3"/>
          <p:cNvSpPr>
            <a:spLocks noGrp="1"/>
          </p:cNvSpPr>
          <p:nvPr>
            <p:ph type="sldNum" idx="6"/>
          </p:nvPr>
        </p:nvSpPr>
        <p:spPr/>
        <p:txBody>
          <a:bodyPr/>
          <a:lstStyle/>
          <a:p>
            <a:fld id="{5097334A-DB46-4253-B41A-A6ABCB54CF7B}" type="slidenum">
              <a:t>‹#›</a:t>
            </a:fld>
            <a:endParaRPr/>
          </a:p>
        </p:txBody>
      </p:sp>
      <p:sp>
        <p:nvSpPr>
          <p:cNvPr id="5" name="PlaceHolder 4"/>
          <p:cNvSpPr>
            <a:spLocks noGrp="1"/>
          </p:cNvSpPr>
          <p:nvPr>
            <p:ph type="dt" idx="4"/>
          </p:nvPr>
        </p:nvSpPr>
        <p:spPr/>
        <p:txBody>
          <a:body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65" name="PlaceHolder 1"/>
          <p:cNvSpPr>
            <a:spLocks noGrp="1"/>
          </p:cNvSpPr>
          <p:nvPr>
            <p:ph type="subTitle"/>
          </p:nvPr>
        </p:nvSpPr>
        <p:spPr>
          <a:xfrm>
            <a:off x="688320" y="570240"/>
            <a:ext cx="7755840" cy="4885560"/>
          </a:xfrm>
          <a:prstGeom prst="rect">
            <a:avLst/>
          </a:prstGeom>
          <a:noFill/>
          <a:ln w="0">
            <a:noFill/>
          </a:ln>
        </p:spPr>
        <p:txBody>
          <a:bodyPr lIns="0" tIns="0" rIns="0" bIns="0" anchor="ctr">
            <a:noAutofit/>
          </a:bodyPr>
          <a:lstStyle/>
          <a:p>
            <a:pPr algn="ctr"/>
            <a:endParaRPr lang="uk-UA" sz="3200" b="0" strike="noStrike" spc="-1">
              <a:latin typeface="Arial"/>
            </a:endParaRPr>
          </a:p>
        </p:txBody>
      </p:sp>
      <p:sp>
        <p:nvSpPr>
          <p:cNvPr id="3" name="PlaceHolder 2"/>
          <p:cNvSpPr>
            <a:spLocks noGrp="1"/>
          </p:cNvSpPr>
          <p:nvPr>
            <p:ph type="ftr" idx="5"/>
          </p:nvPr>
        </p:nvSpPr>
        <p:spPr/>
        <p:txBody>
          <a:bodyPr/>
          <a:lstStyle/>
          <a:p>
            <a:r>
              <a:t>Footer</a:t>
            </a:r>
          </a:p>
        </p:txBody>
      </p:sp>
      <p:sp>
        <p:nvSpPr>
          <p:cNvPr id="4" name="PlaceHolder 3"/>
          <p:cNvSpPr>
            <a:spLocks noGrp="1"/>
          </p:cNvSpPr>
          <p:nvPr>
            <p:ph type="sldNum" idx="6"/>
          </p:nvPr>
        </p:nvSpPr>
        <p:spPr/>
        <p:txBody>
          <a:bodyPr/>
          <a:lstStyle/>
          <a:p>
            <a:fld id="{AFA8DE63-88B3-47EA-A714-55B3E56B73A2}" type="slidenum">
              <a:t>‹#›</a:t>
            </a:fld>
            <a:endParaRPr/>
          </a:p>
        </p:txBody>
      </p:sp>
      <p:sp>
        <p:nvSpPr>
          <p:cNvPr id="5" name="PlaceHolder 4"/>
          <p:cNvSpPr>
            <a:spLocks noGrp="1"/>
          </p:cNvSpPr>
          <p:nvPr>
            <p:ph type="dt" idx="4"/>
          </p:nvPr>
        </p:nvSpPr>
        <p:spPr/>
        <p:txBody>
          <a:body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66"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67" name="PlaceHolder 2"/>
          <p:cNvSpPr>
            <a:spLocks noGrp="1"/>
          </p:cNvSpPr>
          <p:nvPr>
            <p:ph/>
          </p:nvPr>
        </p:nvSpPr>
        <p:spPr>
          <a:xfrm>
            <a:off x="69912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68" name="PlaceHolder 3"/>
          <p:cNvSpPr>
            <a:spLocks noGrp="1"/>
          </p:cNvSpPr>
          <p:nvPr>
            <p:ph/>
          </p:nvPr>
        </p:nvSpPr>
        <p:spPr>
          <a:xfrm>
            <a:off x="4667760" y="2248200"/>
            <a:ext cx="3779280" cy="387756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69" name="PlaceHolder 4"/>
          <p:cNvSpPr>
            <a:spLocks noGrp="1"/>
          </p:cNvSpPr>
          <p:nvPr>
            <p:ph/>
          </p:nvPr>
        </p:nvSpPr>
        <p:spPr>
          <a:xfrm>
            <a:off x="699120" y="427356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6" name="PlaceHolder 5"/>
          <p:cNvSpPr>
            <a:spLocks noGrp="1"/>
          </p:cNvSpPr>
          <p:nvPr>
            <p:ph type="ftr" idx="5"/>
          </p:nvPr>
        </p:nvSpPr>
        <p:spPr/>
        <p:txBody>
          <a:bodyPr/>
          <a:lstStyle/>
          <a:p>
            <a:r>
              <a:t>Footer</a:t>
            </a:r>
          </a:p>
        </p:txBody>
      </p:sp>
      <p:sp>
        <p:nvSpPr>
          <p:cNvPr id="7" name="PlaceHolder 6"/>
          <p:cNvSpPr>
            <a:spLocks noGrp="1"/>
          </p:cNvSpPr>
          <p:nvPr>
            <p:ph type="sldNum" idx="6"/>
          </p:nvPr>
        </p:nvSpPr>
        <p:spPr/>
        <p:txBody>
          <a:bodyPr/>
          <a:lstStyle/>
          <a:p>
            <a:fld id="{F8213BD4-BD50-450B-9681-F9F1495014F7}" type="slidenum">
              <a:t>‹#›</a:t>
            </a:fld>
            <a:endParaRPr/>
          </a:p>
        </p:txBody>
      </p:sp>
      <p:sp>
        <p:nvSpPr>
          <p:cNvPr id="8" name="PlaceHolder 7"/>
          <p:cNvSpPr>
            <a:spLocks noGrp="1"/>
          </p:cNvSpPr>
          <p:nvPr>
            <p:ph type="dt" idx="4"/>
          </p:nvPr>
        </p:nvSpPr>
        <p:spPr/>
        <p:txBody>
          <a:body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71" name="PlaceHolder 2"/>
          <p:cNvSpPr>
            <a:spLocks noGrp="1"/>
          </p:cNvSpPr>
          <p:nvPr>
            <p:ph/>
          </p:nvPr>
        </p:nvSpPr>
        <p:spPr>
          <a:xfrm>
            <a:off x="699120" y="2248200"/>
            <a:ext cx="3779280" cy="387756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72" name="PlaceHolder 3"/>
          <p:cNvSpPr>
            <a:spLocks noGrp="1"/>
          </p:cNvSpPr>
          <p:nvPr>
            <p:ph/>
          </p:nvPr>
        </p:nvSpPr>
        <p:spPr>
          <a:xfrm>
            <a:off x="466776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73" name="PlaceHolder 4"/>
          <p:cNvSpPr>
            <a:spLocks noGrp="1"/>
          </p:cNvSpPr>
          <p:nvPr>
            <p:ph/>
          </p:nvPr>
        </p:nvSpPr>
        <p:spPr>
          <a:xfrm>
            <a:off x="4667760" y="427356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6" name="PlaceHolder 5"/>
          <p:cNvSpPr>
            <a:spLocks noGrp="1"/>
          </p:cNvSpPr>
          <p:nvPr>
            <p:ph type="ftr" idx="5"/>
          </p:nvPr>
        </p:nvSpPr>
        <p:spPr/>
        <p:txBody>
          <a:bodyPr/>
          <a:lstStyle/>
          <a:p>
            <a:r>
              <a:t>Footer</a:t>
            </a:r>
          </a:p>
        </p:txBody>
      </p:sp>
      <p:sp>
        <p:nvSpPr>
          <p:cNvPr id="7" name="PlaceHolder 6"/>
          <p:cNvSpPr>
            <a:spLocks noGrp="1"/>
          </p:cNvSpPr>
          <p:nvPr>
            <p:ph type="sldNum" idx="6"/>
          </p:nvPr>
        </p:nvSpPr>
        <p:spPr/>
        <p:txBody>
          <a:bodyPr/>
          <a:lstStyle/>
          <a:p>
            <a:fld id="{3E3FC590-3A17-400B-A2F2-CCF527E9A292}" type="slidenum">
              <a:t>‹#›</a:t>
            </a:fld>
            <a:endParaRPr/>
          </a:p>
        </p:txBody>
      </p:sp>
      <p:sp>
        <p:nvSpPr>
          <p:cNvPr id="8" name="PlaceHolder 7"/>
          <p:cNvSpPr>
            <a:spLocks noGrp="1"/>
          </p:cNvSpPr>
          <p:nvPr>
            <p:ph type="dt" idx="4"/>
          </p:nvPr>
        </p:nvSpPr>
        <p:spPr/>
        <p:txBody>
          <a:body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74"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75" name="PlaceHolder 2"/>
          <p:cNvSpPr>
            <a:spLocks noGrp="1"/>
          </p:cNvSpPr>
          <p:nvPr>
            <p:ph/>
          </p:nvPr>
        </p:nvSpPr>
        <p:spPr>
          <a:xfrm>
            <a:off x="69912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76" name="PlaceHolder 3"/>
          <p:cNvSpPr>
            <a:spLocks noGrp="1"/>
          </p:cNvSpPr>
          <p:nvPr>
            <p:ph/>
          </p:nvPr>
        </p:nvSpPr>
        <p:spPr>
          <a:xfrm>
            <a:off x="466776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77" name="PlaceHolder 4"/>
          <p:cNvSpPr>
            <a:spLocks noGrp="1"/>
          </p:cNvSpPr>
          <p:nvPr>
            <p:ph/>
          </p:nvPr>
        </p:nvSpPr>
        <p:spPr>
          <a:xfrm>
            <a:off x="699120" y="4273560"/>
            <a:ext cx="774504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6" name="PlaceHolder 5"/>
          <p:cNvSpPr>
            <a:spLocks noGrp="1"/>
          </p:cNvSpPr>
          <p:nvPr>
            <p:ph type="ftr" idx="5"/>
          </p:nvPr>
        </p:nvSpPr>
        <p:spPr/>
        <p:txBody>
          <a:bodyPr/>
          <a:lstStyle/>
          <a:p>
            <a:r>
              <a:t>Footer</a:t>
            </a:r>
          </a:p>
        </p:txBody>
      </p:sp>
      <p:sp>
        <p:nvSpPr>
          <p:cNvPr id="7" name="PlaceHolder 6"/>
          <p:cNvSpPr>
            <a:spLocks noGrp="1"/>
          </p:cNvSpPr>
          <p:nvPr>
            <p:ph type="sldNum" idx="6"/>
          </p:nvPr>
        </p:nvSpPr>
        <p:spPr/>
        <p:txBody>
          <a:bodyPr/>
          <a:lstStyle/>
          <a:p>
            <a:fld id="{42F359DB-BB2D-412E-B714-C09DDE5CD5D2}" type="slidenum">
              <a:t>‹#›</a:t>
            </a:fld>
            <a:endParaRPr/>
          </a:p>
        </p:txBody>
      </p:sp>
      <p:sp>
        <p:nvSpPr>
          <p:cNvPr id="8" name="PlaceHolder 7"/>
          <p:cNvSpPr>
            <a:spLocks noGrp="1"/>
          </p:cNvSpPr>
          <p:nvPr>
            <p:ph type="dt" idx="4"/>
          </p:nvPr>
        </p:nvSpPr>
        <p:spPr/>
        <p:txBody>
          <a:bodyPr/>
          <a:lstStyle/>
          <a:p>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78"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79" name="PlaceHolder 2"/>
          <p:cNvSpPr>
            <a:spLocks noGrp="1"/>
          </p:cNvSpPr>
          <p:nvPr>
            <p:ph/>
          </p:nvPr>
        </p:nvSpPr>
        <p:spPr>
          <a:xfrm>
            <a:off x="699120" y="2248200"/>
            <a:ext cx="774504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80" name="PlaceHolder 3"/>
          <p:cNvSpPr>
            <a:spLocks noGrp="1"/>
          </p:cNvSpPr>
          <p:nvPr>
            <p:ph/>
          </p:nvPr>
        </p:nvSpPr>
        <p:spPr>
          <a:xfrm>
            <a:off x="699120" y="4273560"/>
            <a:ext cx="774504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5" name="PlaceHolder 4"/>
          <p:cNvSpPr>
            <a:spLocks noGrp="1"/>
          </p:cNvSpPr>
          <p:nvPr>
            <p:ph type="ftr" idx="5"/>
          </p:nvPr>
        </p:nvSpPr>
        <p:spPr/>
        <p:txBody>
          <a:bodyPr/>
          <a:lstStyle/>
          <a:p>
            <a:r>
              <a:t>Footer</a:t>
            </a:r>
          </a:p>
        </p:txBody>
      </p:sp>
      <p:sp>
        <p:nvSpPr>
          <p:cNvPr id="6" name="PlaceHolder 5"/>
          <p:cNvSpPr>
            <a:spLocks noGrp="1"/>
          </p:cNvSpPr>
          <p:nvPr>
            <p:ph type="sldNum" idx="6"/>
          </p:nvPr>
        </p:nvSpPr>
        <p:spPr/>
        <p:txBody>
          <a:bodyPr/>
          <a:lstStyle/>
          <a:p>
            <a:fld id="{4F7F9836-D7C8-48DA-A865-D237F06A5FB3}" type="slidenum">
              <a:t>‹#›</a:t>
            </a:fld>
            <a:endParaRPr/>
          </a:p>
        </p:txBody>
      </p:sp>
      <p:sp>
        <p:nvSpPr>
          <p:cNvPr id="7" name="PlaceHolder 6"/>
          <p:cNvSpPr>
            <a:spLocks noGrp="1"/>
          </p:cNvSpPr>
          <p:nvPr>
            <p:ph type="dt" idx="4"/>
          </p:nvPr>
        </p:nvSpPr>
        <p:spPr/>
        <p:txBody>
          <a:bodyPr/>
          <a:lstStyle/>
          <a:p>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81"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82" name="PlaceHolder 2"/>
          <p:cNvSpPr>
            <a:spLocks noGrp="1"/>
          </p:cNvSpPr>
          <p:nvPr>
            <p:ph/>
          </p:nvPr>
        </p:nvSpPr>
        <p:spPr>
          <a:xfrm>
            <a:off x="69912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83" name="PlaceHolder 3"/>
          <p:cNvSpPr>
            <a:spLocks noGrp="1"/>
          </p:cNvSpPr>
          <p:nvPr>
            <p:ph/>
          </p:nvPr>
        </p:nvSpPr>
        <p:spPr>
          <a:xfrm>
            <a:off x="466776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84" name="PlaceHolder 4"/>
          <p:cNvSpPr>
            <a:spLocks noGrp="1"/>
          </p:cNvSpPr>
          <p:nvPr>
            <p:ph/>
          </p:nvPr>
        </p:nvSpPr>
        <p:spPr>
          <a:xfrm>
            <a:off x="699120" y="427356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85" name="PlaceHolder 5"/>
          <p:cNvSpPr>
            <a:spLocks noGrp="1"/>
          </p:cNvSpPr>
          <p:nvPr>
            <p:ph/>
          </p:nvPr>
        </p:nvSpPr>
        <p:spPr>
          <a:xfrm>
            <a:off x="4667760" y="427356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7" name="PlaceHolder 6"/>
          <p:cNvSpPr>
            <a:spLocks noGrp="1"/>
          </p:cNvSpPr>
          <p:nvPr>
            <p:ph type="ftr" idx="5"/>
          </p:nvPr>
        </p:nvSpPr>
        <p:spPr/>
        <p:txBody>
          <a:bodyPr/>
          <a:lstStyle/>
          <a:p>
            <a:r>
              <a:t>Footer</a:t>
            </a:r>
          </a:p>
        </p:txBody>
      </p:sp>
      <p:sp>
        <p:nvSpPr>
          <p:cNvPr id="8" name="PlaceHolder 7"/>
          <p:cNvSpPr>
            <a:spLocks noGrp="1"/>
          </p:cNvSpPr>
          <p:nvPr>
            <p:ph type="sldNum" idx="6"/>
          </p:nvPr>
        </p:nvSpPr>
        <p:spPr/>
        <p:txBody>
          <a:bodyPr/>
          <a:lstStyle/>
          <a:p>
            <a:fld id="{45E5F670-124E-49A6-8320-8F561D8DE1D1}" type="slidenum">
              <a:t>‹#›</a:t>
            </a:fld>
            <a:endParaRPr/>
          </a:p>
        </p:txBody>
      </p:sp>
      <p:sp>
        <p:nvSpPr>
          <p:cNvPr id="9" name="PlaceHolder 8"/>
          <p:cNvSpPr>
            <a:spLocks noGrp="1"/>
          </p:cNvSpPr>
          <p:nvPr>
            <p:ph type="dt" idx="4"/>
          </p:nvPr>
        </p:nvSpPr>
        <p:spPr/>
        <p:txBody>
          <a:bodyPr/>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86"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87" name="PlaceHolder 2"/>
          <p:cNvSpPr>
            <a:spLocks noGrp="1"/>
          </p:cNvSpPr>
          <p:nvPr>
            <p:ph/>
          </p:nvPr>
        </p:nvSpPr>
        <p:spPr>
          <a:xfrm>
            <a:off x="699120" y="224820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88" name="PlaceHolder 3"/>
          <p:cNvSpPr>
            <a:spLocks noGrp="1"/>
          </p:cNvSpPr>
          <p:nvPr>
            <p:ph/>
          </p:nvPr>
        </p:nvSpPr>
        <p:spPr>
          <a:xfrm>
            <a:off x="3317760" y="224820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89" name="PlaceHolder 4"/>
          <p:cNvSpPr>
            <a:spLocks noGrp="1"/>
          </p:cNvSpPr>
          <p:nvPr>
            <p:ph/>
          </p:nvPr>
        </p:nvSpPr>
        <p:spPr>
          <a:xfrm>
            <a:off x="5936760" y="224820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90" name="PlaceHolder 5"/>
          <p:cNvSpPr>
            <a:spLocks noGrp="1"/>
          </p:cNvSpPr>
          <p:nvPr>
            <p:ph/>
          </p:nvPr>
        </p:nvSpPr>
        <p:spPr>
          <a:xfrm>
            <a:off x="699120" y="427356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91" name="PlaceHolder 6"/>
          <p:cNvSpPr>
            <a:spLocks noGrp="1"/>
          </p:cNvSpPr>
          <p:nvPr>
            <p:ph/>
          </p:nvPr>
        </p:nvSpPr>
        <p:spPr>
          <a:xfrm>
            <a:off x="3317760" y="427356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92" name="PlaceHolder 7"/>
          <p:cNvSpPr>
            <a:spLocks noGrp="1"/>
          </p:cNvSpPr>
          <p:nvPr>
            <p:ph/>
          </p:nvPr>
        </p:nvSpPr>
        <p:spPr>
          <a:xfrm>
            <a:off x="5936760" y="427356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9" name="PlaceHolder 8"/>
          <p:cNvSpPr>
            <a:spLocks noGrp="1"/>
          </p:cNvSpPr>
          <p:nvPr>
            <p:ph type="ftr" idx="5"/>
          </p:nvPr>
        </p:nvSpPr>
        <p:spPr/>
        <p:txBody>
          <a:bodyPr/>
          <a:lstStyle/>
          <a:p>
            <a:r>
              <a:t>Footer</a:t>
            </a:r>
          </a:p>
        </p:txBody>
      </p:sp>
      <p:sp>
        <p:nvSpPr>
          <p:cNvPr id="10" name="PlaceHolder 9"/>
          <p:cNvSpPr>
            <a:spLocks noGrp="1"/>
          </p:cNvSpPr>
          <p:nvPr>
            <p:ph type="sldNum" idx="6"/>
          </p:nvPr>
        </p:nvSpPr>
        <p:spPr/>
        <p:txBody>
          <a:bodyPr/>
          <a:lstStyle/>
          <a:p>
            <a:fld id="{38628339-9A66-4899-BDC8-220D4040EDD4}" type="slidenum">
              <a:t>‹#›</a:t>
            </a:fld>
            <a:endParaRPr/>
          </a:p>
        </p:txBody>
      </p:sp>
      <p:sp>
        <p:nvSpPr>
          <p:cNvPr id="11" name="PlaceHolder 10"/>
          <p:cNvSpPr>
            <a:spLocks noGrp="1"/>
          </p:cNvSpPr>
          <p:nvPr>
            <p:ph type="dt" idx="4"/>
          </p:nvPr>
        </p:nvSpPr>
        <p:spPr/>
        <p:txBody>
          <a:bodyPr/>
          <a:lstStyle/>
          <a:p>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8"/>
          </p:nvPr>
        </p:nvSpPr>
        <p:spPr/>
        <p:txBody>
          <a:bodyPr/>
          <a:lstStyle/>
          <a:p>
            <a:r>
              <a:t>Footer</a:t>
            </a:r>
          </a:p>
        </p:txBody>
      </p:sp>
      <p:sp>
        <p:nvSpPr>
          <p:cNvPr id="3" name="PlaceHolder 2"/>
          <p:cNvSpPr>
            <a:spLocks noGrp="1"/>
          </p:cNvSpPr>
          <p:nvPr>
            <p:ph type="sldNum" idx="9"/>
          </p:nvPr>
        </p:nvSpPr>
        <p:spPr/>
        <p:txBody>
          <a:bodyPr/>
          <a:lstStyle/>
          <a:p>
            <a:fld id="{BCC01F91-9D46-4263-B851-6705EF8C34B1}" type="slidenum">
              <a:t>‹#›</a:t>
            </a:fld>
            <a:endParaRPr/>
          </a:p>
        </p:txBody>
      </p:sp>
      <p:sp>
        <p:nvSpPr>
          <p:cNvPr id="4" name="PlaceHolder 3"/>
          <p:cNvSpPr>
            <a:spLocks noGrp="1"/>
          </p:cNvSpPr>
          <p:nvPr>
            <p:ph type="dt" idx="7"/>
          </p:nvPr>
        </p:nvSpPr>
        <p:spPr/>
        <p:txBody>
          <a:bodyPr/>
          <a:lstStyle/>
          <a:p>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00"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101" name="PlaceHolder 2"/>
          <p:cNvSpPr>
            <a:spLocks noGrp="1"/>
          </p:cNvSpPr>
          <p:nvPr>
            <p:ph type="subTitle"/>
          </p:nvPr>
        </p:nvSpPr>
        <p:spPr>
          <a:xfrm>
            <a:off x="699120" y="2248200"/>
            <a:ext cx="7745040" cy="3877560"/>
          </a:xfrm>
          <a:prstGeom prst="rect">
            <a:avLst/>
          </a:prstGeom>
          <a:noFill/>
          <a:ln w="0">
            <a:noFill/>
          </a:ln>
        </p:spPr>
        <p:txBody>
          <a:bodyPr lIns="0" tIns="0" rIns="0" bIns="0" anchor="ctr">
            <a:noAutofit/>
          </a:bodyPr>
          <a:lstStyle/>
          <a:p>
            <a:pPr indent="0" algn="ctr">
              <a:buNone/>
            </a:pPr>
            <a:endParaRPr lang="uk-UA" sz="3200" b="0" strike="noStrike" spc="-1">
              <a:latin typeface="Arial"/>
            </a:endParaRPr>
          </a:p>
        </p:txBody>
      </p:sp>
      <p:sp>
        <p:nvSpPr>
          <p:cNvPr id="4" name="PlaceHolder 3"/>
          <p:cNvSpPr>
            <a:spLocks noGrp="1"/>
          </p:cNvSpPr>
          <p:nvPr>
            <p:ph type="ftr" idx="8"/>
          </p:nvPr>
        </p:nvSpPr>
        <p:spPr/>
        <p:txBody>
          <a:bodyPr/>
          <a:lstStyle/>
          <a:p>
            <a:r>
              <a:t>Footer</a:t>
            </a:r>
          </a:p>
        </p:txBody>
      </p:sp>
      <p:sp>
        <p:nvSpPr>
          <p:cNvPr id="5" name="PlaceHolder 4"/>
          <p:cNvSpPr>
            <a:spLocks noGrp="1"/>
          </p:cNvSpPr>
          <p:nvPr>
            <p:ph type="sldNum" idx="9"/>
          </p:nvPr>
        </p:nvSpPr>
        <p:spPr/>
        <p:txBody>
          <a:bodyPr/>
          <a:lstStyle/>
          <a:p>
            <a:fld id="{C28C9B61-2505-46F0-B2B3-7158BB26DCAF}" type="slidenum">
              <a:t>‹#›</a:t>
            </a:fld>
            <a:endParaRPr/>
          </a:p>
        </p:txBody>
      </p:sp>
      <p:sp>
        <p:nvSpPr>
          <p:cNvPr id="6" name="PlaceHolder 5"/>
          <p:cNvSpPr>
            <a:spLocks noGrp="1"/>
          </p:cNvSpPr>
          <p:nvPr>
            <p:ph type="dt" idx="7"/>
          </p:nvPr>
        </p:nvSpPr>
        <p:spPr/>
        <p:txBody>
          <a:bodyPr/>
          <a:lstStyle/>
          <a:p>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02"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103" name="PlaceHolder 2"/>
          <p:cNvSpPr>
            <a:spLocks noGrp="1"/>
          </p:cNvSpPr>
          <p:nvPr>
            <p:ph/>
          </p:nvPr>
        </p:nvSpPr>
        <p:spPr>
          <a:xfrm>
            <a:off x="699120" y="2248200"/>
            <a:ext cx="7745040" cy="387756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4" name="PlaceHolder 3"/>
          <p:cNvSpPr>
            <a:spLocks noGrp="1"/>
          </p:cNvSpPr>
          <p:nvPr>
            <p:ph type="ftr" idx="8"/>
          </p:nvPr>
        </p:nvSpPr>
        <p:spPr/>
        <p:txBody>
          <a:bodyPr/>
          <a:lstStyle/>
          <a:p>
            <a:r>
              <a:t>Footer</a:t>
            </a:r>
          </a:p>
        </p:txBody>
      </p:sp>
      <p:sp>
        <p:nvSpPr>
          <p:cNvPr id="5" name="PlaceHolder 4"/>
          <p:cNvSpPr>
            <a:spLocks noGrp="1"/>
          </p:cNvSpPr>
          <p:nvPr>
            <p:ph type="sldNum" idx="9"/>
          </p:nvPr>
        </p:nvSpPr>
        <p:spPr/>
        <p:txBody>
          <a:bodyPr/>
          <a:lstStyle/>
          <a:p>
            <a:fld id="{531C1C2D-E046-450F-BAD8-9D7DA54F413B}" type="slidenum">
              <a:t>‹#›</a:t>
            </a:fld>
            <a:endParaRPr/>
          </a:p>
        </p:txBody>
      </p:sp>
      <p:sp>
        <p:nvSpPr>
          <p:cNvPr id="6" name="PlaceHolder 5"/>
          <p:cNvSpPr>
            <a:spLocks noGrp="1"/>
          </p:cNvSpPr>
          <p:nvPr>
            <p:ph type="dt" idx="7"/>
          </p:nvPr>
        </p:nvSpPr>
        <p:spPr/>
        <p:txBody>
          <a:bodyPr/>
          <a:lstStyle/>
          <a:p>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04"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105" name="PlaceHolder 2"/>
          <p:cNvSpPr>
            <a:spLocks noGrp="1"/>
          </p:cNvSpPr>
          <p:nvPr>
            <p:ph/>
          </p:nvPr>
        </p:nvSpPr>
        <p:spPr>
          <a:xfrm>
            <a:off x="699120" y="2248200"/>
            <a:ext cx="3779280" cy="387756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106" name="PlaceHolder 3"/>
          <p:cNvSpPr>
            <a:spLocks noGrp="1"/>
          </p:cNvSpPr>
          <p:nvPr>
            <p:ph/>
          </p:nvPr>
        </p:nvSpPr>
        <p:spPr>
          <a:xfrm>
            <a:off x="4667760" y="2248200"/>
            <a:ext cx="3779280" cy="387756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5" name="PlaceHolder 4"/>
          <p:cNvSpPr>
            <a:spLocks noGrp="1"/>
          </p:cNvSpPr>
          <p:nvPr>
            <p:ph type="ftr" idx="8"/>
          </p:nvPr>
        </p:nvSpPr>
        <p:spPr/>
        <p:txBody>
          <a:bodyPr/>
          <a:lstStyle/>
          <a:p>
            <a:r>
              <a:t>Footer</a:t>
            </a:r>
          </a:p>
        </p:txBody>
      </p:sp>
      <p:sp>
        <p:nvSpPr>
          <p:cNvPr id="6" name="PlaceHolder 5"/>
          <p:cNvSpPr>
            <a:spLocks noGrp="1"/>
          </p:cNvSpPr>
          <p:nvPr>
            <p:ph type="sldNum" idx="9"/>
          </p:nvPr>
        </p:nvSpPr>
        <p:spPr/>
        <p:txBody>
          <a:bodyPr/>
          <a:lstStyle/>
          <a:p>
            <a:fld id="{31C2AFB6-939A-4A70-B792-EEE95805C3A6}" type="slidenum">
              <a:t>‹#›</a:t>
            </a:fld>
            <a:endParaRPr/>
          </a:p>
        </p:txBody>
      </p:sp>
      <p:sp>
        <p:nvSpPr>
          <p:cNvPr id="7" name="PlaceHolder 6"/>
          <p:cNvSpPr>
            <a:spLocks noGrp="1"/>
          </p:cNvSpPr>
          <p:nvPr>
            <p:ph type="dt" idx="7"/>
          </p:nvPr>
        </p:nvSpPr>
        <p:spPr/>
        <p:txBody>
          <a:bodyPr/>
          <a:lstStyle/>
          <a:p>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7"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3" name="PlaceHolder 2"/>
          <p:cNvSpPr>
            <a:spLocks noGrp="1"/>
          </p:cNvSpPr>
          <p:nvPr>
            <p:ph type="ftr" idx="8"/>
          </p:nvPr>
        </p:nvSpPr>
        <p:spPr/>
        <p:txBody>
          <a:bodyPr/>
          <a:lstStyle/>
          <a:p>
            <a:r>
              <a:t>Footer</a:t>
            </a:r>
          </a:p>
        </p:txBody>
      </p:sp>
      <p:sp>
        <p:nvSpPr>
          <p:cNvPr id="4" name="PlaceHolder 3"/>
          <p:cNvSpPr>
            <a:spLocks noGrp="1"/>
          </p:cNvSpPr>
          <p:nvPr>
            <p:ph type="sldNum" idx="9"/>
          </p:nvPr>
        </p:nvSpPr>
        <p:spPr/>
        <p:txBody>
          <a:bodyPr/>
          <a:lstStyle/>
          <a:p>
            <a:fld id="{3804F23F-F1D3-4DDF-A587-9E8D90685C45}" type="slidenum">
              <a:t>‹#›</a:t>
            </a:fld>
            <a:endParaRPr/>
          </a:p>
        </p:txBody>
      </p:sp>
      <p:sp>
        <p:nvSpPr>
          <p:cNvPr id="5" name="PlaceHolder 4"/>
          <p:cNvSpPr>
            <a:spLocks noGrp="1"/>
          </p:cNvSpPr>
          <p:nvPr>
            <p:ph type="dt" idx="7"/>
          </p:nvPr>
        </p:nvSpPr>
        <p:spPr/>
        <p:txBody>
          <a:bodyPr/>
          <a:lstStyle/>
          <a:p>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08" name="PlaceHolder 1"/>
          <p:cNvSpPr>
            <a:spLocks noGrp="1"/>
          </p:cNvSpPr>
          <p:nvPr>
            <p:ph type="subTitle"/>
          </p:nvPr>
        </p:nvSpPr>
        <p:spPr>
          <a:xfrm>
            <a:off x="688320" y="570240"/>
            <a:ext cx="7755840" cy="4885560"/>
          </a:xfrm>
          <a:prstGeom prst="rect">
            <a:avLst/>
          </a:prstGeom>
          <a:noFill/>
          <a:ln w="0">
            <a:noFill/>
          </a:ln>
        </p:spPr>
        <p:txBody>
          <a:bodyPr lIns="0" tIns="0" rIns="0" bIns="0" anchor="ctr">
            <a:noAutofit/>
          </a:bodyPr>
          <a:lstStyle/>
          <a:p>
            <a:pPr algn="ctr"/>
            <a:endParaRPr lang="uk-UA" sz="3200" b="0" strike="noStrike" spc="-1">
              <a:latin typeface="Arial"/>
            </a:endParaRPr>
          </a:p>
        </p:txBody>
      </p:sp>
      <p:sp>
        <p:nvSpPr>
          <p:cNvPr id="3" name="PlaceHolder 2"/>
          <p:cNvSpPr>
            <a:spLocks noGrp="1"/>
          </p:cNvSpPr>
          <p:nvPr>
            <p:ph type="ftr" idx="8"/>
          </p:nvPr>
        </p:nvSpPr>
        <p:spPr/>
        <p:txBody>
          <a:bodyPr/>
          <a:lstStyle/>
          <a:p>
            <a:r>
              <a:t>Footer</a:t>
            </a:r>
          </a:p>
        </p:txBody>
      </p:sp>
      <p:sp>
        <p:nvSpPr>
          <p:cNvPr id="4" name="PlaceHolder 3"/>
          <p:cNvSpPr>
            <a:spLocks noGrp="1"/>
          </p:cNvSpPr>
          <p:nvPr>
            <p:ph type="sldNum" idx="9"/>
          </p:nvPr>
        </p:nvSpPr>
        <p:spPr/>
        <p:txBody>
          <a:bodyPr/>
          <a:lstStyle/>
          <a:p>
            <a:fld id="{A853AC70-DC24-4DC4-93AC-A404BE0D5BE2}" type="slidenum">
              <a:t>‹#›</a:t>
            </a:fld>
            <a:endParaRPr/>
          </a:p>
        </p:txBody>
      </p:sp>
      <p:sp>
        <p:nvSpPr>
          <p:cNvPr id="5" name="PlaceHolder 4"/>
          <p:cNvSpPr>
            <a:spLocks noGrp="1"/>
          </p:cNvSpPr>
          <p:nvPr>
            <p:ph type="dt" idx="7"/>
          </p:nvPr>
        </p:nvSpPr>
        <p:spPr/>
        <p:txBody>
          <a:bodyPr/>
          <a:lstStyle/>
          <a:p>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09"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110" name="PlaceHolder 2"/>
          <p:cNvSpPr>
            <a:spLocks noGrp="1"/>
          </p:cNvSpPr>
          <p:nvPr>
            <p:ph/>
          </p:nvPr>
        </p:nvSpPr>
        <p:spPr>
          <a:xfrm>
            <a:off x="69912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111" name="PlaceHolder 3"/>
          <p:cNvSpPr>
            <a:spLocks noGrp="1"/>
          </p:cNvSpPr>
          <p:nvPr>
            <p:ph/>
          </p:nvPr>
        </p:nvSpPr>
        <p:spPr>
          <a:xfrm>
            <a:off x="4667760" y="2248200"/>
            <a:ext cx="3779280" cy="387756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112" name="PlaceHolder 4"/>
          <p:cNvSpPr>
            <a:spLocks noGrp="1"/>
          </p:cNvSpPr>
          <p:nvPr>
            <p:ph/>
          </p:nvPr>
        </p:nvSpPr>
        <p:spPr>
          <a:xfrm>
            <a:off x="699120" y="427356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6" name="PlaceHolder 5"/>
          <p:cNvSpPr>
            <a:spLocks noGrp="1"/>
          </p:cNvSpPr>
          <p:nvPr>
            <p:ph type="ftr" idx="8"/>
          </p:nvPr>
        </p:nvSpPr>
        <p:spPr/>
        <p:txBody>
          <a:bodyPr/>
          <a:lstStyle/>
          <a:p>
            <a:r>
              <a:t>Footer</a:t>
            </a:r>
          </a:p>
        </p:txBody>
      </p:sp>
      <p:sp>
        <p:nvSpPr>
          <p:cNvPr id="7" name="PlaceHolder 6"/>
          <p:cNvSpPr>
            <a:spLocks noGrp="1"/>
          </p:cNvSpPr>
          <p:nvPr>
            <p:ph type="sldNum" idx="9"/>
          </p:nvPr>
        </p:nvSpPr>
        <p:spPr/>
        <p:txBody>
          <a:bodyPr/>
          <a:lstStyle/>
          <a:p>
            <a:fld id="{DE1385DB-DE91-4E03-9858-6BFBAA0B8B5B}" type="slidenum">
              <a:t>‹#›</a:t>
            </a:fld>
            <a:endParaRPr/>
          </a:p>
        </p:txBody>
      </p:sp>
      <p:sp>
        <p:nvSpPr>
          <p:cNvPr id="8" name="PlaceHolder 7"/>
          <p:cNvSpPr>
            <a:spLocks noGrp="1"/>
          </p:cNvSpPr>
          <p:nvPr>
            <p:ph type="dt" idx="7"/>
          </p:nvPr>
        </p:nvSpPr>
        <p:spPr/>
        <p:txBody>
          <a:bodyPr/>
          <a:lstStyle/>
          <a:p>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13"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114" name="PlaceHolder 2"/>
          <p:cNvSpPr>
            <a:spLocks noGrp="1"/>
          </p:cNvSpPr>
          <p:nvPr>
            <p:ph/>
          </p:nvPr>
        </p:nvSpPr>
        <p:spPr>
          <a:xfrm>
            <a:off x="699120" y="2248200"/>
            <a:ext cx="3779280" cy="387756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115" name="PlaceHolder 3"/>
          <p:cNvSpPr>
            <a:spLocks noGrp="1"/>
          </p:cNvSpPr>
          <p:nvPr>
            <p:ph/>
          </p:nvPr>
        </p:nvSpPr>
        <p:spPr>
          <a:xfrm>
            <a:off x="466776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116" name="PlaceHolder 4"/>
          <p:cNvSpPr>
            <a:spLocks noGrp="1"/>
          </p:cNvSpPr>
          <p:nvPr>
            <p:ph/>
          </p:nvPr>
        </p:nvSpPr>
        <p:spPr>
          <a:xfrm>
            <a:off x="4667760" y="427356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6" name="PlaceHolder 5"/>
          <p:cNvSpPr>
            <a:spLocks noGrp="1"/>
          </p:cNvSpPr>
          <p:nvPr>
            <p:ph type="ftr" idx="8"/>
          </p:nvPr>
        </p:nvSpPr>
        <p:spPr/>
        <p:txBody>
          <a:bodyPr/>
          <a:lstStyle/>
          <a:p>
            <a:r>
              <a:t>Footer</a:t>
            </a:r>
          </a:p>
        </p:txBody>
      </p:sp>
      <p:sp>
        <p:nvSpPr>
          <p:cNvPr id="7" name="PlaceHolder 6"/>
          <p:cNvSpPr>
            <a:spLocks noGrp="1"/>
          </p:cNvSpPr>
          <p:nvPr>
            <p:ph type="sldNum" idx="9"/>
          </p:nvPr>
        </p:nvSpPr>
        <p:spPr/>
        <p:txBody>
          <a:bodyPr/>
          <a:lstStyle/>
          <a:p>
            <a:fld id="{F408C111-ACFA-42C1-8FB2-C1D6BEF50F37}" type="slidenum">
              <a:t>‹#›</a:t>
            </a:fld>
            <a:endParaRPr/>
          </a:p>
        </p:txBody>
      </p:sp>
      <p:sp>
        <p:nvSpPr>
          <p:cNvPr id="8" name="PlaceHolder 7"/>
          <p:cNvSpPr>
            <a:spLocks noGrp="1"/>
          </p:cNvSpPr>
          <p:nvPr>
            <p:ph type="dt" idx="7"/>
          </p:nvPr>
        </p:nvSpPr>
        <p:spPr/>
        <p:txBody>
          <a:bodyPr/>
          <a:lstStyle/>
          <a:p>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17"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118" name="PlaceHolder 2"/>
          <p:cNvSpPr>
            <a:spLocks noGrp="1"/>
          </p:cNvSpPr>
          <p:nvPr>
            <p:ph/>
          </p:nvPr>
        </p:nvSpPr>
        <p:spPr>
          <a:xfrm>
            <a:off x="69912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119" name="PlaceHolder 3"/>
          <p:cNvSpPr>
            <a:spLocks noGrp="1"/>
          </p:cNvSpPr>
          <p:nvPr>
            <p:ph/>
          </p:nvPr>
        </p:nvSpPr>
        <p:spPr>
          <a:xfrm>
            <a:off x="466776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120" name="PlaceHolder 4"/>
          <p:cNvSpPr>
            <a:spLocks noGrp="1"/>
          </p:cNvSpPr>
          <p:nvPr>
            <p:ph/>
          </p:nvPr>
        </p:nvSpPr>
        <p:spPr>
          <a:xfrm>
            <a:off x="699120" y="4273560"/>
            <a:ext cx="774504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6" name="PlaceHolder 5"/>
          <p:cNvSpPr>
            <a:spLocks noGrp="1"/>
          </p:cNvSpPr>
          <p:nvPr>
            <p:ph type="ftr" idx="8"/>
          </p:nvPr>
        </p:nvSpPr>
        <p:spPr/>
        <p:txBody>
          <a:bodyPr/>
          <a:lstStyle/>
          <a:p>
            <a:r>
              <a:t>Footer</a:t>
            </a:r>
          </a:p>
        </p:txBody>
      </p:sp>
      <p:sp>
        <p:nvSpPr>
          <p:cNvPr id="7" name="PlaceHolder 6"/>
          <p:cNvSpPr>
            <a:spLocks noGrp="1"/>
          </p:cNvSpPr>
          <p:nvPr>
            <p:ph type="sldNum" idx="9"/>
          </p:nvPr>
        </p:nvSpPr>
        <p:spPr/>
        <p:txBody>
          <a:bodyPr/>
          <a:lstStyle/>
          <a:p>
            <a:fld id="{E2EF0D86-1D69-4E66-A147-AC3B5D13023F}" type="slidenum">
              <a:t>‹#›</a:t>
            </a:fld>
            <a:endParaRPr/>
          </a:p>
        </p:txBody>
      </p:sp>
      <p:sp>
        <p:nvSpPr>
          <p:cNvPr id="8" name="PlaceHolder 7"/>
          <p:cNvSpPr>
            <a:spLocks noGrp="1"/>
          </p:cNvSpPr>
          <p:nvPr>
            <p:ph type="dt" idx="7"/>
          </p:nvPr>
        </p:nvSpPr>
        <p:spPr/>
        <p:txBody>
          <a:bodyPr/>
          <a:lstStyle/>
          <a:p>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21"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122" name="PlaceHolder 2"/>
          <p:cNvSpPr>
            <a:spLocks noGrp="1"/>
          </p:cNvSpPr>
          <p:nvPr>
            <p:ph/>
          </p:nvPr>
        </p:nvSpPr>
        <p:spPr>
          <a:xfrm>
            <a:off x="699120" y="2248200"/>
            <a:ext cx="774504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123" name="PlaceHolder 3"/>
          <p:cNvSpPr>
            <a:spLocks noGrp="1"/>
          </p:cNvSpPr>
          <p:nvPr>
            <p:ph/>
          </p:nvPr>
        </p:nvSpPr>
        <p:spPr>
          <a:xfrm>
            <a:off x="699120" y="4273560"/>
            <a:ext cx="774504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5" name="PlaceHolder 4"/>
          <p:cNvSpPr>
            <a:spLocks noGrp="1"/>
          </p:cNvSpPr>
          <p:nvPr>
            <p:ph type="ftr" idx="8"/>
          </p:nvPr>
        </p:nvSpPr>
        <p:spPr/>
        <p:txBody>
          <a:bodyPr/>
          <a:lstStyle/>
          <a:p>
            <a:r>
              <a:t>Footer</a:t>
            </a:r>
          </a:p>
        </p:txBody>
      </p:sp>
      <p:sp>
        <p:nvSpPr>
          <p:cNvPr id="6" name="PlaceHolder 5"/>
          <p:cNvSpPr>
            <a:spLocks noGrp="1"/>
          </p:cNvSpPr>
          <p:nvPr>
            <p:ph type="sldNum" idx="9"/>
          </p:nvPr>
        </p:nvSpPr>
        <p:spPr/>
        <p:txBody>
          <a:bodyPr/>
          <a:lstStyle/>
          <a:p>
            <a:fld id="{CD071D43-CF06-45E0-8100-E5DFC9EF4603}" type="slidenum">
              <a:t>‹#›</a:t>
            </a:fld>
            <a:endParaRPr/>
          </a:p>
        </p:txBody>
      </p:sp>
      <p:sp>
        <p:nvSpPr>
          <p:cNvPr id="7" name="PlaceHolder 6"/>
          <p:cNvSpPr>
            <a:spLocks noGrp="1"/>
          </p:cNvSpPr>
          <p:nvPr>
            <p:ph type="dt" idx="7"/>
          </p:nvPr>
        </p:nvSpPr>
        <p:spPr/>
        <p:txBody>
          <a:bodyPr/>
          <a:lstStyle/>
          <a:p>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24"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125" name="PlaceHolder 2"/>
          <p:cNvSpPr>
            <a:spLocks noGrp="1"/>
          </p:cNvSpPr>
          <p:nvPr>
            <p:ph/>
          </p:nvPr>
        </p:nvSpPr>
        <p:spPr>
          <a:xfrm>
            <a:off x="69912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126" name="PlaceHolder 3"/>
          <p:cNvSpPr>
            <a:spLocks noGrp="1"/>
          </p:cNvSpPr>
          <p:nvPr>
            <p:ph/>
          </p:nvPr>
        </p:nvSpPr>
        <p:spPr>
          <a:xfrm>
            <a:off x="466776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127" name="PlaceHolder 4"/>
          <p:cNvSpPr>
            <a:spLocks noGrp="1"/>
          </p:cNvSpPr>
          <p:nvPr>
            <p:ph/>
          </p:nvPr>
        </p:nvSpPr>
        <p:spPr>
          <a:xfrm>
            <a:off x="699120" y="427356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128" name="PlaceHolder 5"/>
          <p:cNvSpPr>
            <a:spLocks noGrp="1"/>
          </p:cNvSpPr>
          <p:nvPr>
            <p:ph/>
          </p:nvPr>
        </p:nvSpPr>
        <p:spPr>
          <a:xfrm>
            <a:off x="4667760" y="427356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7" name="PlaceHolder 6"/>
          <p:cNvSpPr>
            <a:spLocks noGrp="1"/>
          </p:cNvSpPr>
          <p:nvPr>
            <p:ph type="ftr" idx="8"/>
          </p:nvPr>
        </p:nvSpPr>
        <p:spPr/>
        <p:txBody>
          <a:bodyPr/>
          <a:lstStyle/>
          <a:p>
            <a:r>
              <a:t>Footer</a:t>
            </a:r>
          </a:p>
        </p:txBody>
      </p:sp>
      <p:sp>
        <p:nvSpPr>
          <p:cNvPr id="8" name="PlaceHolder 7"/>
          <p:cNvSpPr>
            <a:spLocks noGrp="1"/>
          </p:cNvSpPr>
          <p:nvPr>
            <p:ph type="sldNum" idx="9"/>
          </p:nvPr>
        </p:nvSpPr>
        <p:spPr/>
        <p:txBody>
          <a:bodyPr/>
          <a:lstStyle/>
          <a:p>
            <a:fld id="{375F1897-B9C7-4EE9-ABDC-CA41AD4A0839}" type="slidenum">
              <a:t>‹#›</a:t>
            </a:fld>
            <a:endParaRPr/>
          </a:p>
        </p:txBody>
      </p:sp>
      <p:sp>
        <p:nvSpPr>
          <p:cNvPr id="9" name="PlaceHolder 8"/>
          <p:cNvSpPr>
            <a:spLocks noGrp="1"/>
          </p:cNvSpPr>
          <p:nvPr>
            <p:ph type="dt" idx="7"/>
          </p:nvPr>
        </p:nvSpPr>
        <p:spPr/>
        <p:txBody>
          <a:bodyPr/>
          <a:lstStyle/>
          <a:p>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29"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130" name="PlaceHolder 2"/>
          <p:cNvSpPr>
            <a:spLocks noGrp="1"/>
          </p:cNvSpPr>
          <p:nvPr>
            <p:ph/>
          </p:nvPr>
        </p:nvSpPr>
        <p:spPr>
          <a:xfrm>
            <a:off x="699120" y="224820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131" name="PlaceHolder 3"/>
          <p:cNvSpPr>
            <a:spLocks noGrp="1"/>
          </p:cNvSpPr>
          <p:nvPr>
            <p:ph/>
          </p:nvPr>
        </p:nvSpPr>
        <p:spPr>
          <a:xfrm>
            <a:off x="3317760" y="224820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132" name="PlaceHolder 4"/>
          <p:cNvSpPr>
            <a:spLocks noGrp="1"/>
          </p:cNvSpPr>
          <p:nvPr>
            <p:ph/>
          </p:nvPr>
        </p:nvSpPr>
        <p:spPr>
          <a:xfrm>
            <a:off x="5936760" y="224820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133" name="PlaceHolder 5"/>
          <p:cNvSpPr>
            <a:spLocks noGrp="1"/>
          </p:cNvSpPr>
          <p:nvPr>
            <p:ph/>
          </p:nvPr>
        </p:nvSpPr>
        <p:spPr>
          <a:xfrm>
            <a:off x="699120" y="427356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134" name="PlaceHolder 6"/>
          <p:cNvSpPr>
            <a:spLocks noGrp="1"/>
          </p:cNvSpPr>
          <p:nvPr>
            <p:ph/>
          </p:nvPr>
        </p:nvSpPr>
        <p:spPr>
          <a:xfrm>
            <a:off x="3317760" y="427356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135" name="PlaceHolder 7"/>
          <p:cNvSpPr>
            <a:spLocks noGrp="1"/>
          </p:cNvSpPr>
          <p:nvPr>
            <p:ph/>
          </p:nvPr>
        </p:nvSpPr>
        <p:spPr>
          <a:xfrm>
            <a:off x="5936760" y="427356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9" name="PlaceHolder 8"/>
          <p:cNvSpPr>
            <a:spLocks noGrp="1"/>
          </p:cNvSpPr>
          <p:nvPr>
            <p:ph type="ftr" idx="8"/>
          </p:nvPr>
        </p:nvSpPr>
        <p:spPr/>
        <p:txBody>
          <a:bodyPr/>
          <a:lstStyle/>
          <a:p>
            <a:r>
              <a:t>Footer</a:t>
            </a:r>
          </a:p>
        </p:txBody>
      </p:sp>
      <p:sp>
        <p:nvSpPr>
          <p:cNvPr id="10" name="PlaceHolder 9"/>
          <p:cNvSpPr>
            <a:spLocks noGrp="1"/>
          </p:cNvSpPr>
          <p:nvPr>
            <p:ph type="sldNum" idx="9"/>
          </p:nvPr>
        </p:nvSpPr>
        <p:spPr/>
        <p:txBody>
          <a:bodyPr/>
          <a:lstStyle/>
          <a:p>
            <a:fld id="{48329BEE-CDED-4CF8-ADBB-AEA94F66A191}" type="slidenum">
              <a:t>‹#›</a:t>
            </a:fld>
            <a:endParaRPr/>
          </a:p>
        </p:txBody>
      </p:sp>
      <p:sp>
        <p:nvSpPr>
          <p:cNvPr id="11" name="PlaceHolder 10"/>
          <p:cNvSpPr>
            <a:spLocks noGrp="1"/>
          </p:cNvSpPr>
          <p:nvPr>
            <p:ph type="dt" idx="7"/>
          </p:nvPr>
        </p:nvSpPr>
        <p:spPr/>
        <p:txBody>
          <a:body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BF3F2"/>
            </a:gs>
            <a:gs pos="100000">
              <a:srgbClr val="DF9787"/>
            </a:gs>
          </a:gsLst>
          <a:lin ang="5400000"/>
        </a:gradFill>
        <a:effectLst/>
      </p:bgPr>
    </p:bg>
    <p:spTree>
      <p:nvGrpSpPr>
        <p:cNvPr id="1" name=""/>
        <p:cNvGrpSpPr/>
        <p:nvPr/>
      </p:nvGrpSpPr>
      <p:grpSpPr>
        <a:xfrm>
          <a:off x="0" y="0"/>
          <a:ext cx="0" cy="0"/>
          <a:chOff x="0" y="0"/>
          <a:chExt cx="0" cy="0"/>
        </a:xfrm>
      </p:grpSpPr>
      <p:sp>
        <p:nvSpPr>
          <p:cNvPr id="11" name="Rectangle 6"/>
          <p:cNvSpPr/>
          <p:nvPr/>
        </p:nvSpPr>
        <p:spPr>
          <a:xfrm>
            <a:off x="0" y="0"/>
            <a:ext cx="9143640" cy="6857640"/>
          </a:xfrm>
          <a:prstGeom prst="rect">
            <a:avLst/>
          </a:prstGeom>
          <a:gradFill rotWithShape="0">
            <a:gsLst>
              <a:gs pos="0">
                <a:srgbClr val="000000">
                  <a:alpha val="11372"/>
                </a:srgbClr>
              </a:gs>
              <a:gs pos="100000">
                <a:srgbClr val="674616">
                  <a:alpha val="23137"/>
                </a:srgbClr>
              </a:gs>
            </a:gsLst>
            <a:path path="rect">
              <a:fillToRect l="50000" t="50000" r="50000" b="50000"/>
            </a:path>
          </a:gradFill>
          <a:ln>
            <a:noFill/>
          </a:ln>
        </p:spPr>
        <p:style>
          <a:lnRef idx="2">
            <a:schemeClr val="accent1">
              <a:shade val="50000"/>
            </a:schemeClr>
          </a:lnRef>
          <a:fillRef idx="1">
            <a:schemeClr val="accent1"/>
          </a:fillRef>
          <a:effectRef idx="0">
            <a:schemeClr val="accent1"/>
          </a:effectRef>
          <a:fontRef idx="minor"/>
        </p:style>
      </p:sp>
      <p:pic>
        <p:nvPicPr>
          <p:cNvPr id="12" name="Picture 6" descr="CoverOverlay.png"/>
          <p:cNvPicPr/>
          <p:nvPr/>
        </p:nvPicPr>
        <p:blipFill>
          <a:blip r:embed="rId14"/>
          <a:stretch/>
        </p:blipFill>
        <p:spPr>
          <a:xfrm>
            <a:off x="0" y="0"/>
            <a:ext cx="9143640" cy="6857640"/>
          </a:xfrm>
          <a:prstGeom prst="rect">
            <a:avLst/>
          </a:prstGeom>
          <a:ln w="0">
            <a:noFill/>
          </a:ln>
        </p:spPr>
      </p:pic>
      <p:sp>
        <p:nvSpPr>
          <p:cNvPr id="2" name="PlaceHolder 1"/>
          <p:cNvSpPr>
            <a:spLocks noGrp="1"/>
          </p:cNvSpPr>
          <p:nvPr>
            <p:ph type="dt" idx="1"/>
          </p:nvPr>
        </p:nvSpPr>
        <p:spPr>
          <a:xfrm>
            <a:off x="360360" y="6161400"/>
            <a:ext cx="2133360" cy="364680"/>
          </a:xfrm>
          <a:prstGeom prst="rect">
            <a:avLst/>
          </a:prstGeom>
          <a:noFill/>
          <a:ln w="0">
            <a:noFill/>
          </a:ln>
        </p:spPr>
        <p:txBody>
          <a:bodyPr anchor="ctr">
            <a:noAutofit/>
          </a:bodyPr>
          <a:lstStyle>
            <a:lvl1pPr indent="0">
              <a:lnSpc>
                <a:spcPct val="100000"/>
              </a:lnSpc>
              <a:buNone/>
              <a:defRPr lang="uk-UA" sz="1200" b="0" strike="noStrike" spc="-1">
                <a:solidFill>
                  <a:srgbClr val="ECE9C6"/>
                </a:solidFill>
                <a:latin typeface="Book Antiqua"/>
              </a:defRPr>
            </a:lvl1pPr>
          </a:lstStyle>
          <a:p>
            <a:pPr indent="0">
              <a:lnSpc>
                <a:spcPct val="100000"/>
              </a:lnSpc>
              <a:buNone/>
            </a:pPr>
            <a:r>
              <a:rPr lang="uk-UA" sz="1200" b="0" strike="noStrike" spc="-1">
                <a:solidFill>
                  <a:srgbClr val="ECE9C6"/>
                </a:solidFill>
                <a:latin typeface="Book Antiqua"/>
              </a:rPr>
              <a:t>&lt;дата/час&gt;</a:t>
            </a:r>
            <a:endParaRPr lang="uk-UA" sz="1200" b="0" strike="noStrike" spc="-1">
              <a:latin typeface="Times New Roman"/>
            </a:endParaRPr>
          </a:p>
        </p:txBody>
      </p:sp>
      <p:sp>
        <p:nvSpPr>
          <p:cNvPr id="3" name="PlaceHolder 2"/>
          <p:cNvSpPr>
            <a:spLocks noGrp="1"/>
          </p:cNvSpPr>
          <p:nvPr>
            <p:ph type="ftr" idx="2"/>
          </p:nvPr>
        </p:nvSpPr>
        <p:spPr>
          <a:xfrm>
            <a:off x="3124080" y="6161400"/>
            <a:ext cx="2895120" cy="364680"/>
          </a:xfrm>
          <a:prstGeom prst="rect">
            <a:avLst/>
          </a:prstGeom>
          <a:noFill/>
          <a:ln w="0">
            <a:noFill/>
          </a:ln>
        </p:spPr>
        <p:txBody>
          <a:bodyPr anchor="ctr">
            <a:noAutofit/>
          </a:bodyPr>
          <a:lstStyle>
            <a:lvl1pPr indent="0" algn="ctr">
              <a:buNone/>
              <a:defRPr lang="uk-UA" sz="1400" b="0" strike="noStrike" spc="-1">
                <a:latin typeface="Times New Roman"/>
              </a:defRPr>
            </a:lvl1pPr>
          </a:lstStyle>
          <a:p>
            <a:pPr indent="0" algn="ctr">
              <a:buNone/>
            </a:pPr>
            <a:r>
              <a:rPr lang="uk-UA" sz="1400" b="0" strike="noStrike" spc="-1">
                <a:latin typeface="Times New Roman"/>
              </a:rPr>
              <a:t>&lt;нижній колонтитул&gt;</a:t>
            </a:r>
          </a:p>
        </p:txBody>
      </p:sp>
      <p:sp>
        <p:nvSpPr>
          <p:cNvPr id="4" name="PlaceHolder 3"/>
          <p:cNvSpPr>
            <a:spLocks noGrp="1"/>
          </p:cNvSpPr>
          <p:nvPr>
            <p:ph type="sldNum" idx="3"/>
          </p:nvPr>
        </p:nvSpPr>
        <p:spPr>
          <a:xfrm>
            <a:off x="6639120" y="6161400"/>
            <a:ext cx="2133360" cy="364680"/>
          </a:xfrm>
          <a:prstGeom prst="rect">
            <a:avLst/>
          </a:prstGeom>
          <a:noFill/>
          <a:ln w="0">
            <a:noFill/>
          </a:ln>
        </p:spPr>
        <p:txBody>
          <a:bodyPr anchor="ctr">
            <a:noAutofit/>
          </a:bodyPr>
          <a:lstStyle>
            <a:lvl1pPr indent="0" algn="r">
              <a:lnSpc>
                <a:spcPct val="100000"/>
              </a:lnSpc>
              <a:buNone/>
              <a:defRPr lang="uk-UA" sz="1200" b="0" strike="noStrike" spc="-1">
                <a:solidFill>
                  <a:srgbClr val="ECE9C6"/>
                </a:solidFill>
                <a:latin typeface="Book Antiqua"/>
              </a:defRPr>
            </a:lvl1pPr>
          </a:lstStyle>
          <a:p>
            <a:pPr indent="0" algn="r">
              <a:lnSpc>
                <a:spcPct val="100000"/>
              </a:lnSpc>
              <a:buNone/>
            </a:pPr>
            <a:fld id="{28D0DF54-B13E-4DCE-B260-F9284BD1BE42}" type="slidenum">
              <a:rPr lang="uk-UA" sz="1200" b="0" strike="noStrike" spc="-1">
                <a:solidFill>
                  <a:srgbClr val="ECE9C6"/>
                </a:solidFill>
                <a:latin typeface="Book Antiqua"/>
              </a:rPr>
              <a:t>‹#›</a:t>
            </a:fld>
            <a:endParaRPr lang="uk-UA" sz="1200" b="0" strike="noStrike" spc="-1">
              <a:latin typeface="Times New Roman"/>
            </a:endParaRPr>
          </a:p>
        </p:txBody>
      </p:sp>
      <p:grpSp>
        <p:nvGrpSpPr>
          <p:cNvPr id="5" name="Group 7"/>
          <p:cNvGrpSpPr/>
          <p:nvPr/>
        </p:nvGrpSpPr>
        <p:grpSpPr>
          <a:xfrm>
            <a:off x="1193760" y="2887560"/>
            <a:ext cx="6779160" cy="912600"/>
            <a:chOff x="1193760" y="2887560"/>
            <a:chExt cx="6779160" cy="912600"/>
          </a:xfrm>
        </p:grpSpPr>
        <p:sp>
          <p:nvSpPr>
            <p:cNvPr id="6" name="TextBox 8"/>
            <p:cNvSpPr/>
            <p:nvPr/>
          </p:nvSpPr>
          <p:spPr>
            <a:xfrm>
              <a:off x="4173480" y="2887560"/>
              <a:ext cx="866880" cy="91260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a:lnSpc>
                  <a:spcPct val="100000"/>
                </a:lnSpc>
              </a:pPr>
              <a:r>
                <a:rPr lang="en-US" sz="5400" b="0" strike="noStrike" spc="-1">
                  <a:solidFill>
                    <a:srgbClr val="E1DCA5"/>
                  </a:solidFill>
                  <a:latin typeface="Wingdings"/>
                </a:rPr>
                <a:t></a:t>
              </a:r>
              <a:endParaRPr lang="uk-UA" sz="5400" b="0" strike="noStrike" spc="-1">
                <a:latin typeface="Arial"/>
              </a:endParaRPr>
            </a:p>
          </p:txBody>
        </p:sp>
        <p:cxnSp>
          <p:nvCxnSpPr>
            <p:cNvPr id="7" name="Straight Connector 9"/>
            <p:cNvCxnSpPr/>
            <p:nvPr/>
          </p:nvCxnSpPr>
          <p:spPr>
            <a:xfrm flipH="1" flipV="1">
              <a:off x="1193760" y="3431520"/>
              <a:ext cx="3120120" cy="1800"/>
            </a:xfrm>
            <a:prstGeom prst="straightConnector1">
              <a:avLst/>
            </a:prstGeom>
            <a:ln>
              <a:solidFill>
                <a:srgbClr val="ECE9C6">
                  <a:lumMod val="90000"/>
                </a:srgbClr>
              </a:solidFill>
              <a:round/>
            </a:ln>
          </p:spPr>
        </p:cxnSp>
        <p:cxnSp>
          <p:nvCxnSpPr>
            <p:cNvPr id="8" name="Straight Connector 10"/>
            <p:cNvCxnSpPr/>
            <p:nvPr/>
          </p:nvCxnSpPr>
          <p:spPr>
            <a:xfrm flipH="1" flipV="1">
              <a:off x="4853160" y="3429000"/>
              <a:ext cx="3120120" cy="1800"/>
            </a:xfrm>
            <a:prstGeom prst="straightConnector1">
              <a:avLst/>
            </a:prstGeom>
            <a:ln>
              <a:solidFill>
                <a:srgbClr val="ECE9C6">
                  <a:lumMod val="90000"/>
                </a:srgbClr>
              </a:solidFill>
              <a:round/>
            </a:ln>
          </p:spPr>
        </p:cxnSp>
      </p:grpSp>
      <p:sp>
        <p:nvSpPr>
          <p:cNvPr id="9" name="PlaceHolder 4"/>
          <p:cNvSpPr>
            <a:spLocks noGrp="1"/>
          </p:cNvSpPr>
          <p:nvPr>
            <p:ph type="title"/>
          </p:nvPr>
        </p:nvSpPr>
        <p:spPr>
          <a:xfrm>
            <a:off x="1183320" y="1387800"/>
            <a:ext cx="6777000" cy="1731600"/>
          </a:xfrm>
          <a:prstGeom prst="rect">
            <a:avLst/>
          </a:prstGeom>
          <a:noFill/>
          <a:ln w="0">
            <a:noFill/>
          </a:ln>
        </p:spPr>
        <p:txBody>
          <a:bodyPr anchor="b">
            <a:noAutofit/>
          </a:bodyPr>
          <a:lstStyle/>
          <a:p>
            <a:pPr indent="0" algn="ctr">
              <a:lnSpc>
                <a:spcPct val="100000"/>
              </a:lnSpc>
              <a:buNone/>
            </a:pPr>
            <a:r>
              <a:rPr lang="ru-RU" sz="5400" b="0" strike="noStrike" spc="-1">
                <a:ln>
                  <a:solidFill>
                    <a:srgbClr val="FFFFFF">
                      <a:alpha val="65000"/>
                    </a:srgbClr>
                  </a:solidFill>
                </a:ln>
                <a:solidFill>
                  <a:srgbClr val="FFFFFF"/>
                </a:solidFill>
                <a:latin typeface="Book Antiqua"/>
              </a:rPr>
              <a:t>Образец заголовка</a:t>
            </a:r>
            <a:endParaRPr lang="uk-UA" sz="5400" b="0" strike="noStrike" spc="-1">
              <a:solidFill>
                <a:srgbClr val="FFFFFF"/>
              </a:solidFill>
              <a:latin typeface="Book Antiqua"/>
            </a:endParaRPr>
          </a:p>
        </p:txBody>
      </p:sp>
      <p:sp>
        <p:nvSpPr>
          <p:cNvPr id="10" name="PlaceHolder 5"/>
          <p:cNvSpPr>
            <a:spLocks noGrp="1"/>
          </p:cNvSpPr>
          <p:nvPr>
            <p:ph type="body"/>
          </p:nvPr>
        </p:nvSpPr>
        <p:spPr>
          <a:xfrm>
            <a:off x="457200" y="1604520"/>
            <a:ext cx="8229240" cy="3977280"/>
          </a:xfrm>
          <a:prstGeom prst="rect">
            <a:avLst/>
          </a:prstGeom>
          <a:noFill/>
          <a:ln w="0">
            <a:noFill/>
          </a:ln>
        </p:spPr>
        <p:txBody>
          <a:bodyPr lIns="0" tIns="0" rIns="0" bIns="0" anchor="t">
            <a:normAutofit/>
          </a:bodyPr>
          <a:lstStyle/>
          <a:p>
            <a:pPr marL="432000" indent="-324000">
              <a:spcBef>
                <a:spcPts val="1417"/>
              </a:spcBef>
              <a:buClr>
                <a:srgbClr val="000000"/>
              </a:buClr>
              <a:buSzPct val="45000"/>
              <a:buFont typeface="Wingdings" charset="2"/>
              <a:buChar char=""/>
            </a:pPr>
            <a:r>
              <a:rPr lang="uk-UA" sz="2400" b="0" strike="noStrike" spc="-1">
                <a:solidFill>
                  <a:srgbClr val="FFFFFF"/>
                </a:solidFill>
                <a:latin typeface="Book Antiqua"/>
              </a:rPr>
              <a:t>Для редагування структури клацніть мишею</a:t>
            </a:r>
          </a:p>
          <a:p>
            <a:pPr marL="864000" lvl="1" indent="-324000">
              <a:spcBef>
                <a:spcPts val="1134"/>
              </a:spcBef>
              <a:buClr>
                <a:srgbClr val="000000"/>
              </a:buClr>
              <a:buSzPct val="75000"/>
              <a:buFont typeface="Symbol" charset="2"/>
              <a:buChar char=""/>
            </a:pPr>
            <a:r>
              <a:rPr lang="uk-UA" sz="2000" b="0" strike="noStrike" spc="-1">
                <a:solidFill>
                  <a:srgbClr val="FFFFFF"/>
                </a:solidFill>
                <a:latin typeface="Book Antiqua"/>
              </a:rPr>
              <a:t>Другий рівень структури</a:t>
            </a:r>
          </a:p>
          <a:p>
            <a:pPr marL="1296000" lvl="2" indent="-288000">
              <a:spcBef>
                <a:spcPts val="850"/>
              </a:spcBef>
              <a:buClr>
                <a:srgbClr val="000000"/>
              </a:buClr>
              <a:buSzPct val="45000"/>
              <a:buFont typeface="Wingdings" charset="2"/>
              <a:buChar char=""/>
            </a:pPr>
            <a:r>
              <a:rPr lang="uk-UA" sz="1800" b="0" strike="noStrike" spc="-1">
                <a:solidFill>
                  <a:srgbClr val="FFFFFF"/>
                </a:solidFill>
                <a:latin typeface="Book Antiqua"/>
              </a:rPr>
              <a:t>Третій рівень структури</a:t>
            </a:r>
          </a:p>
          <a:p>
            <a:pPr marL="1728000" lvl="3" indent="-216000">
              <a:spcBef>
                <a:spcPts val="567"/>
              </a:spcBef>
              <a:buClr>
                <a:srgbClr val="000000"/>
              </a:buClr>
              <a:buSzPct val="75000"/>
              <a:buFont typeface="Symbol" charset="2"/>
              <a:buChar char=""/>
            </a:pPr>
            <a:r>
              <a:rPr lang="uk-UA" sz="1600" b="0" strike="noStrike" spc="-1">
                <a:solidFill>
                  <a:srgbClr val="FFFFFF"/>
                </a:solidFill>
                <a:latin typeface="Book Antiqua"/>
              </a:rPr>
              <a:t>Четвертий рівень структури</a:t>
            </a:r>
          </a:p>
          <a:p>
            <a:pPr marL="2160000" lvl="4" indent="-216000">
              <a:spcBef>
                <a:spcPts val="283"/>
              </a:spcBef>
              <a:buClr>
                <a:srgbClr val="000000"/>
              </a:buClr>
              <a:buSzPct val="45000"/>
              <a:buFont typeface="Wingdings" charset="2"/>
              <a:buChar char=""/>
            </a:pPr>
            <a:r>
              <a:rPr lang="uk-UA" sz="2000" b="0" strike="noStrike" spc="-1">
                <a:solidFill>
                  <a:srgbClr val="FFFFFF"/>
                </a:solidFill>
                <a:latin typeface="Book Antiqua"/>
              </a:rPr>
              <a:t>П'ятий рівень структури</a:t>
            </a:r>
          </a:p>
          <a:p>
            <a:pPr marL="2592000" lvl="5" indent="-216000">
              <a:spcBef>
                <a:spcPts val="283"/>
              </a:spcBef>
              <a:buClr>
                <a:srgbClr val="000000"/>
              </a:buClr>
              <a:buSzPct val="45000"/>
              <a:buFont typeface="Wingdings" charset="2"/>
              <a:buChar char=""/>
            </a:pPr>
            <a:r>
              <a:rPr lang="uk-UA" sz="2000" b="0" strike="noStrike" spc="-1">
                <a:solidFill>
                  <a:srgbClr val="FFFFFF"/>
                </a:solidFill>
                <a:latin typeface="Book Antiqua"/>
              </a:rPr>
              <a:t>Шостий рівень структури</a:t>
            </a:r>
          </a:p>
          <a:p>
            <a:pPr marL="3024000" lvl="6" indent="-216000">
              <a:spcBef>
                <a:spcPts val="283"/>
              </a:spcBef>
              <a:buClr>
                <a:srgbClr val="000000"/>
              </a:buClr>
              <a:buSzPct val="45000"/>
              <a:buFont typeface="Wingdings" charset="2"/>
              <a:buChar char=""/>
            </a:pPr>
            <a:r>
              <a:rPr lang="uk-UA" sz="2000" b="0" strike="noStrike" spc="-1">
                <a:solidFill>
                  <a:srgbClr val="FFFFFF"/>
                </a:solidFill>
                <a:latin typeface="Book Antiqua"/>
              </a:rPr>
              <a:t>Сьомий рівень структури</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BF3F2"/>
            </a:gs>
            <a:gs pos="100000">
              <a:srgbClr val="DF9787"/>
            </a:gs>
          </a:gsLst>
          <a:lin ang="5400000"/>
        </a:gradFill>
        <a:effectLst/>
      </p:bgPr>
    </p:bg>
    <p:spTree>
      <p:nvGrpSpPr>
        <p:cNvPr id="1" name=""/>
        <p:cNvGrpSpPr/>
        <p:nvPr/>
      </p:nvGrpSpPr>
      <p:grpSpPr>
        <a:xfrm>
          <a:off x="0" y="0"/>
          <a:ext cx="0" cy="0"/>
          <a:chOff x="0" y="0"/>
          <a:chExt cx="0" cy="0"/>
        </a:xfrm>
      </p:grpSpPr>
      <p:sp>
        <p:nvSpPr>
          <p:cNvPr id="47" name="Rectangle 6"/>
          <p:cNvSpPr/>
          <p:nvPr/>
        </p:nvSpPr>
        <p:spPr>
          <a:xfrm>
            <a:off x="0" y="0"/>
            <a:ext cx="9143640" cy="6857640"/>
          </a:xfrm>
          <a:prstGeom prst="rect">
            <a:avLst/>
          </a:prstGeom>
          <a:gradFill rotWithShape="0">
            <a:gsLst>
              <a:gs pos="0">
                <a:srgbClr val="000000">
                  <a:alpha val="11372"/>
                </a:srgbClr>
              </a:gs>
              <a:gs pos="100000">
                <a:srgbClr val="674616">
                  <a:alpha val="23137"/>
                </a:srgbClr>
              </a:gs>
            </a:gsLst>
            <a:path path="rect">
              <a:fillToRect l="50000" t="50000" r="50000" b="50000"/>
            </a:path>
          </a:gradFill>
          <a:ln>
            <a:noFill/>
          </a:ln>
        </p:spPr>
        <p:style>
          <a:lnRef idx="2">
            <a:schemeClr val="accent1">
              <a:shade val="50000"/>
            </a:schemeClr>
          </a:lnRef>
          <a:fillRef idx="1">
            <a:schemeClr val="accent1"/>
          </a:fillRef>
          <a:effectRef idx="0">
            <a:schemeClr val="accent1"/>
          </a:effectRef>
          <a:fontRef idx="minor"/>
        </p:style>
      </p:sp>
      <p:sp>
        <p:nvSpPr>
          <p:cNvPr id="48" name="PlaceHolder 1"/>
          <p:cNvSpPr>
            <a:spLocks noGrp="1"/>
          </p:cNvSpPr>
          <p:nvPr>
            <p:ph type="body"/>
          </p:nvPr>
        </p:nvSpPr>
        <p:spPr>
          <a:xfrm>
            <a:off x="699120" y="2248200"/>
            <a:ext cx="7745040" cy="3877560"/>
          </a:xfrm>
          <a:prstGeom prst="rect">
            <a:avLst/>
          </a:prstGeom>
          <a:noFill/>
          <a:ln w="0">
            <a:noFill/>
          </a:ln>
        </p:spPr>
        <p:txBody>
          <a:bodyPr anchor="t">
            <a:noAutofit/>
          </a:bodyPr>
          <a:lstStyle/>
          <a:p>
            <a:pPr marL="365760" indent="-365760">
              <a:lnSpc>
                <a:spcPct val="100000"/>
              </a:lnSpc>
              <a:spcBef>
                <a:spcPts val="479"/>
              </a:spcBef>
              <a:buClr>
                <a:srgbClr val="873624"/>
              </a:buClr>
              <a:buFont typeface="Wingdings" charset="2"/>
              <a:buChar char=""/>
            </a:pPr>
            <a:r>
              <a:rPr lang="ru-RU" sz="2400" b="0" strike="noStrike" spc="-1">
                <a:solidFill>
                  <a:srgbClr val="FFFFFF"/>
                </a:solidFill>
                <a:latin typeface="Book Antiqua"/>
              </a:rPr>
              <a:t>Образец текста</a:t>
            </a:r>
            <a:endParaRPr lang="uk-UA" sz="2400" b="0" strike="noStrike" spc="-1">
              <a:solidFill>
                <a:srgbClr val="FFFFFF"/>
              </a:solidFill>
              <a:latin typeface="Book Antiqua"/>
            </a:endParaRPr>
          </a:p>
          <a:p>
            <a:pPr marL="777240" lvl="1" indent="-365760">
              <a:lnSpc>
                <a:spcPct val="100000"/>
              </a:lnSpc>
              <a:spcBef>
                <a:spcPts val="439"/>
              </a:spcBef>
              <a:buClr>
                <a:srgbClr val="873624"/>
              </a:buClr>
              <a:buFont typeface="Wingdings" charset="2"/>
              <a:buChar char=""/>
            </a:pPr>
            <a:r>
              <a:rPr lang="ru-RU" sz="2200" b="0" strike="noStrike" spc="-1">
                <a:solidFill>
                  <a:srgbClr val="FFFFFF"/>
                </a:solidFill>
                <a:latin typeface="Book Antiqua"/>
              </a:rPr>
              <a:t>Второй уровень</a:t>
            </a:r>
            <a:endParaRPr lang="uk-UA" sz="2200" b="0" strike="noStrike" spc="-1">
              <a:solidFill>
                <a:srgbClr val="FFFFFF"/>
              </a:solidFill>
              <a:latin typeface="Book Antiqua"/>
            </a:endParaRPr>
          </a:p>
          <a:p>
            <a:pPr marL="1143000" lvl="2" indent="-365760">
              <a:lnSpc>
                <a:spcPct val="100000"/>
              </a:lnSpc>
              <a:spcBef>
                <a:spcPts val="400"/>
              </a:spcBef>
              <a:buClr>
                <a:srgbClr val="873624"/>
              </a:buClr>
              <a:buFont typeface="Wingdings" charset="2"/>
              <a:buChar char=""/>
            </a:pPr>
            <a:r>
              <a:rPr lang="ru-RU" sz="2000" b="0" strike="noStrike" spc="-1">
                <a:solidFill>
                  <a:srgbClr val="FFFFFF"/>
                </a:solidFill>
                <a:latin typeface="Book Antiqua"/>
              </a:rPr>
              <a:t>Третий уровень</a:t>
            </a:r>
            <a:endParaRPr lang="uk-UA" sz="2000" b="0" strike="noStrike" spc="-1">
              <a:solidFill>
                <a:srgbClr val="FFFFFF"/>
              </a:solidFill>
              <a:latin typeface="Book Antiqua"/>
            </a:endParaRPr>
          </a:p>
          <a:p>
            <a:pPr marL="1508760" lvl="3" indent="-320040">
              <a:lnSpc>
                <a:spcPct val="100000"/>
              </a:lnSpc>
              <a:spcBef>
                <a:spcPts val="360"/>
              </a:spcBef>
              <a:buClr>
                <a:srgbClr val="873624"/>
              </a:buClr>
              <a:buFont typeface="Wingdings" charset="2"/>
              <a:buChar char=""/>
            </a:pPr>
            <a:r>
              <a:rPr lang="ru-RU" sz="1800" b="0" strike="noStrike" spc="-1">
                <a:solidFill>
                  <a:srgbClr val="FFFFFF"/>
                </a:solidFill>
                <a:latin typeface="Book Antiqua"/>
              </a:rPr>
              <a:t>Четвертый уровень</a:t>
            </a:r>
            <a:endParaRPr lang="uk-UA" sz="1800" b="0" strike="noStrike" spc="-1">
              <a:solidFill>
                <a:srgbClr val="FFFFFF"/>
              </a:solidFill>
              <a:latin typeface="Book Antiqua"/>
            </a:endParaRPr>
          </a:p>
          <a:p>
            <a:pPr marL="1828800" lvl="4" indent="-320040">
              <a:lnSpc>
                <a:spcPct val="100000"/>
              </a:lnSpc>
              <a:spcBef>
                <a:spcPts val="320"/>
              </a:spcBef>
              <a:buClr>
                <a:srgbClr val="873624"/>
              </a:buClr>
              <a:buFont typeface="Wingdings" charset="2"/>
              <a:buChar char=""/>
            </a:pPr>
            <a:r>
              <a:rPr lang="ru-RU" sz="1600" b="0" strike="noStrike" spc="-1">
                <a:solidFill>
                  <a:srgbClr val="FFFFFF"/>
                </a:solidFill>
                <a:latin typeface="Book Antiqua"/>
              </a:rPr>
              <a:t>Пятый уровень</a:t>
            </a:r>
            <a:endParaRPr lang="uk-UA" sz="1600" b="0" strike="noStrike" spc="-1">
              <a:solidFill>
                <a:srgbClr val="FFFFFF"/>
              </a:solidFill>
              <a:latin typeface="Book Antiqua"/>
            </a:endParaRPr>
          </a:p>
        </p:txBody>
      </p:sp>
      <p:sp>
        <p:nvSpPr>
          <p:cNvPr id="49" name="PlaceHolder 2"/>
          <p:cNvSpPr>
            <a:spLocks noGrp="1"/>
          </p:cNvSpPr>
          <p:nvPr>
            <p:ph type="dt" idx="4"/>
          </p:nvPr>
        </p:nvSpPr>
        <p:spPr>
          <a:xfrm>
            <a:off x="360360" y="6161400"/>
            <a:ext cx="2133360" cy="364680"/>
          </a:xfrm>
          <a:prstGeom prst="rect">
            <a:avLst/>
          </a:prstGeom>
          <a:noFill/>
          <a:ln w="0">
            <a:noFill/>
          </a:ln>
        </p:spPr>
        <p:txBody>
          <a:bodyPr anchor="ctr">
            <a:noAutofit/>
          </a:bodyPr>
          <a:lstStyle>
            <a:lvl1pPr indent="0">
              <a:lnSpc>
                <a:spcPct val="100000"/>
              </a:lnSpc>
              <a:buNone/>
              <a:defRPr lang="uk-UA" sz="1200" b="0" strike="noStrike" spc="-1">
                <a:solidFill>
                  <a:srgbClr val="ECE9C6"/>
                </a:solidFill>
                <a:latin typeface="Book Antiqua"/>
              </a:defRPr>
            </a:lvl1pPr>
          </a:lstStyle>
          <a:p>
            <a:pPr indent="0">
              <a:lnSpc>
                <a:spcPct val="100000"/>
              </a:lnSpc>
              <a:buNone/>
            </a:pPr>
            <a:r>
              <a:rPr lang="uk-UA" sz="1200" b="0" strike="noStrike" spc="-1">
                <a:solidFill>
                  <a:srgbClr val="ECE9C6"/>
                </a:solidFill>
                <a:latin typeface="Book Antiqua"/>
              </a:rPr>
              <a:t>&lt;дата/час&gt;</a:t>
            </a:r>
            <a:endParaRPr lang="uk-UA" sz="1200" b="0" strike="noStrike" spc="-1">
              <a:latin typeface="Times New Roman"/>
            </a:endParaRPr>
          </a:p>
        </p:txBody>
      </p:sp>
      <p:sp>
        <p:nvSpPr>
          <p:cNvPr id="50" name="PlaceHolder 3"/>
          <p:cNvSpPr>
            <a:spLocks noGrp="1"/>
          </p:cNvSpPr>
          <p:nvPr>
            <p:ph type="ftr" idx="5"/>
          </p:nvPr>
        </p:nvSpPr>
        <p:spPr>
          <a:xfrm>
            <a:off x="3124080" y="6161400"/>
            <a:ext cx="2895120" cy="364680"/>
          </a:xfrm>
          <a:prstGeom prst="rect">
            <a:avLst/>
          </a:prstGeom>
          <a:noFill/>
          <a:ln w="0">
            <a:noFill/>
          </a:ln>
        </p:spPr>
        <p:txBody>
          <a:bodyPr anchor="ctr">
            <a:noAutofit/>
          </a:bodyPr>
          <a:lstStyle>
            <a:lvl1pPr indent="0" algn="ctr">
              <a:buNone/>
              <a:defRPr lang="uk-UA" sz="1400" b="0" strike="noStrike" spc="-1">
                <a:latin typeface="Times New Roman"/>
              </a:defRPr>
            </a:lvl1pPr>
          </a:lstStyle>
          <a:p>
            <a:pPr indent="0" algn="ctr">
              <a:buNone/>
            </a:pPr>
            <a:r>
              <a:rPr lang="uk-UA" sz="1400" b="0" strike="noStrike" spc="-1">
                <a:latin typeface="Times New Roman"/>
              </a:rPr>
              <a:t>&lt;нижній колонтитул&gt;</a:t>
            </a:r>
          </a:p>
        </p:txBody>
      </p:sp>
      <p:sp>
        <p:nvSpPr>
          <p:cNvPr id="51" name="PlaceHolder 4"/>
          <p:cNvSpPr>
            <a:spLocks noGrp="1"/>
          </p:cNvSpPr>
          <p:nvPr>
            <p:ph type="sldNum" idx="6"/>
          </p:nvPr>
        </p:nvSpPr>
        <p:spPr>
          <a:xfrm>
            <a:off x="6639120" y="6161400"/>
            <a:ext cx="2133360" cy="364680"/>
          </a:xfrm>
          <a:prstGeom prst="rect">
            <a:avLst/>
          </a:prstGeom>
          <a:noFill/>
          <a:ln w="0">
            <a:noFill/>
          </a:ln>
        </p:spPr>
        <p:txBody>
          <a:bodyPr anchor="ctr">
            <a:noAutofit/>
          </a:bodyPr>
          <a:lstStyle>
            <a:lvl1pPr indent="0" algn="r">
              <a:lnSpc>
                <a:spcPct val="100000"/>
              </a:lnSpc>
              <a:buNone/>
              <a:defRPr lang="uk-UA" sz="1200" b="0" strike="noStrike" spc="-1">
                <a:solidFill>
                  <a:srgbClr val="ECE9C6"/>
                </a:solidFill>
                <a:latin typeface="Book Antiqua"/>
              </a:defRPr>
            </a:lvl1pPr>
          </a:lstStyle>
          <a:p>
            <a:pPr indent="0" algn="r">
              <a:lnSpc>
                <a:spcPct val="100000"/>
              </a:lnSpc>
              <a:buNone/>
            </a:pPr>
            <a:fld id="{3F3B6FC2-FADD-40FA-8AD7-038B6F2A34F6}" type="slidenum">
              <a:rPr lang="uk-UA" sz="1200" b="0" strike="noStrike" spc="-1">
                <a:solidFill>
                  <a:srgbClr val="ECE9C6"/>
                </a:solidFill>
                <a:latin typeface="Book Antiqua"/>
              </a:rPr>
              <a:t>‹#›</a:t>
            </a:fld>
            <a:endParaRPr lang="uk-UA" sz="1200" b="0" strike="noStrike" spc="-1">
              <a:latin typeface="Times New Roman"/>
            </a:endParaRPr>
          </a:p>
        </p:txBody>
      </p:sp>
      <p:sp>
        <p:nvSpPr>
          <p:cNvPr id="52" name="PlaceHolder 5"/>
          <p:cNvSpPr>
            <a:spLocks noGrp="1"/>
          </p:cNvSpPr>
          <p:nvPr>
            <p:ph type="title"/>
          </p:nvPr>
        </p:nvSpPr>
        <p:spPr>
          <a:xfrm>
            <a:off x="688320" y="570240"/>
            <a:ext cx="7755840" cy="1053720"/>
          </a:xfrm>
          <a:prstGeom prst="rect">
            <a:avLst/>
          </a:prstGeom>
          <a:noFill/>
          <a:ln w="0">
            <a:noFill/>
          </a:ln>
        </p:spPr>
        <p:txBody>
          <a:bodyPr anchor="ctr">
            <a:noAutofit/>
          </a:bodyPr>
          <a:lstStyle/>
          <a:p>
            <a:pPr indent="0" algn="ctr">
              <a:lnSpc>
                <a:spcPct val="100000"/>
              </a:lnSpc>
              <a:buNone/>
            </a:pPr>
            <a:r>
              <a:rPr lang="ru-RU" sz="5400" b="0" strike="noStrike" spc="-1">
                <a:solidFill>
                  <a:srgbClr val="ECE9C6"/>
                </a:solidFill>
                <a:latin typeface="Book Antiqua"/>
              </a:rPr>
              <a:t>Образец заголовка</a:t>
            </a:r>
            <a:endParaRPr lang="uk-UA" sz="5400" b="0" strike="noStrike" spc="-1">
              <a:solidFill>
                <a:srgbClr val="FFFFFF"/>
              </a:solidFill>
              <a:latin typeface="Book Antiqua"/>
            </a:endParaRPr>
          </a:p>
        </p:txBody>
      </p:sp>
      <p:grpSp>
        <p:nvGrpSpPr>
          <p:cNvPr id="53" name="Group 11"/>
          <p:cNvGrpSpPr/>
          <p:nvPr/>
        </p:nvGrpSpPr>
        <p:grpSpPr>
          <a:xfrm>
            <a:off x="1172520" y="1392120"/>
            <a:ext cx="6779160" cy="912600"/>
            <a:chOff x="1172520" y="1392120"/>
            <a:chExt cx="6779160" cy="912600"/>
          </a:xfrm>
        </p:grpSpPr>
        <p:sp>
          <p:nvSpPr>
            <p:cNvPr id="54" name="TextBox 12"/>
            <p:cNvSpPr/>
            <p:nvPr/>
          </p:nvSpPr>
          <p:spPr>
            <a:xfrm>
              <a:off x="4152240" y="1392120"/>
              <a:ext cx="866880" cy="91260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a:lnSpc>
                  <a:spcPct val="100000"/>
                </a:lnSpc>
              </a:pPr>
              <a:r>
                <a:rPr lang="en-US" sz="5400" b="0" strike="noStrike" spc="-1">
                  <a:solidFill>
                    <a:srgbClr val="F4F2DD"/>
                  </a:solidFill>
                  <a:latin typeface="Wingdings"/>
                </a:rPr>
                <a:t></a:t>
              </a:r>
              <a:endParaRPr lang="uk-UA" sz="5400" b="0" strike="noStrike" spc="-1">
                <a:latin typeface="Arial"/>
              </a:endParaRPr>
            </a:p>
          </p:txBody>
        </p:sp>
        <p:cxnSp>
          <p:nvCxnSpPr>
            <p:cNvPr id="55" name="Straight Connector 13"/>
            <p:cNvCxnSpPr/>
            <p:nvPr/>
          </p:nvCxnSpPr>
          <p:spPr>
            <a:xfrm flipH="1" flipV="1">
              <a:off x="1172520" y="1936080"/>
              <a:ext cx="3120120" cy="2160"/>
            </a:xfrm>
            <a:prstGeom prst="straightConnector1">
              <a:avLst/>
            </a:prstGeom>
            <a:ln>
              <a:solidFill>
                <a:srgbClr val="ECE9C6">
                  <a:lumMod val="60000"/>
                  <a:lumOff val="40000"/>
                </a:srgbClr>
              </a:solidFill>
              <a:round/>
            </a:ln>
          </p:spPr>
        </p:cxnSp>
        <p:cxnSp>
          <p:nvCxnSpPr>
            <p:cNvPr id="56" name="Straight Connector 14"/>
            <p:cNvCxnSpPr/>
            <p:nvPr/>
          </p:nvCxnSpPr>
          <p:spPr>
            <a:xfrm flipH="1" flipV="1">
              <a:off x="4831920" y="1933200"/>
              <a:ext cx="3120120" cy="1800"/>
            </a:xfrm>
            <a:prstGeom prst="straightConnector1">
              <a:avLst/>
            </a:prstGeom>
            <a:ln>
              <a:solidFill>
                <a:srgbClr val="ECE9C6">
                  <a:lumMod val="60000"/>
                  <a:lumOff val="40000"/>
                </a:srgbClr>
              </a:solidFill>
              <a:round/>
            </a:ln>
          </p:spPr>
        </p:cxnSp>
      </p:gr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BF3F2"/>
            </a:gs>
            <a:gs pos="100000">
              <a:srgbClr val="DF9787"/>
            </a:gs>
          </a:gsLst>
          <a:lin ang="5400000"/>
        </a:gradFill>
        <a:effectLst/>
      </p:bgPr>
    </p:bg>
    <p:spTree>
      <p:nvGrpSpPr>
        <p:cNvPr id="1" name=""/>
        <p:cNvGrpSpPr/>
        <p:nvPr/>
      </p:nvGrpSpPr>
      <p:grpSpPr>
        <a:xfrm>
          <a:off x="0" y="0"/>
          <a:ext cx="0" cy="0"/>
          <a:chOff x="0" y="0"/>
          <a:chExt cx="0" cy="0"/>
        </a:xfrm>
      </p:grpSpPr>
      <p:sp>
        <p:nvSpPr>
          <p:cNvPr id="93" name="Rectangle 6"/>
          <p:cNvSpPr/>
          <p:nvPr/>
        </p:nvSpPr>
        <p:spPr>
          <a:xfrm>
            <a:off x="0" y="0"/>
            <a:ext cx="9143640" cy="6857640"/>
          </a:xfrm>
          <a:prstGeom prst="rect">
            <a:avLst/>
          </a:prstGeom>
          <a:gradFill rotWithShape="0">
            <a:gsLst>
              <a:gs pos="0">
                <a:srgbClr val="000000">
                  <a:alpha val="11372"/>
                </a:srgbClr>
              </a:gs>
              <a:gs pos="100000">
                <a:srgbClr val="674616">
                  <a:alpha val="23137"/>
                </a:srgbClr>
              </a:gs>
            </a:gsLst>
            <a:path path="rect">
              <a:fillToRect l="50000" t="50000" r="50000" b="50000"/>
            </a:path>
          </a:gradFill>
          <a:ln>
            <a:noFill/>
          </a:ln>
        </p:spPr>
        <p:style>
          <a:lnRef idx="2">
            <a:schemeClr val="accent1">
              <a:shade val="50000"/>
            </a:schemeClr>
          </a:lnRef>
          <a:fillRef idx="1">
            <a:schemeClr val="accent1"/>
          </a:fillRef>
          <a:effectRef idx="0">
            <a:schemeClr val="accent1"/>
          </a:effectRef>
          <a:fontRef idx="minor"/>
        </p:style>
      </p:sp>
      <p:sp>
        <p:nvSpPr>
          <p:cNvPr id="94" name="PlaceHolder 1"/>
          <p:cNvSpPr>
            <a:spLocks noGrp="1"/>
          </p:cNvSpPr>
          <p:nvPr>
            <p:ph type="title"/>
          </p:nvPr>
        </p:nvSpPr>
        <p:spPr>
          <a:xfrm>
            <a:off x="688320" y="570240"/>
            <a:ext cx="7755840" cy="1053720"/>
          </a:xfrm>
          <a:prstGeom prst="rect">
            <a:avLst/>
          </a:prstGeom>
          <a:noFill/>
          <a:ln w="0">
            <a:noFill/>
          </a:ln>
        </p:spPr>
        <p:txBody>
          <a:bodyPr anchor="ctr">
            <a:noAutofit/>
          </a:bodyPr>
          <a:lstStyle/>
          <a:p>
            <a:pPr indent="0" algn="ctr">
              <a:lnSpc>
                <a:spcPct val="100000"/>
              </a:lnSpc>
              <a:buNone/>
            </a:pPr>
            <a:r>
              <a:rPr lang="ru-RU" sz="5400" b="0" strike="noStrike" spc="-1">
                <a:solidFill>
                  <a:srgbClr val="ECE9C6"/>
                </a:solidFill>
                <a:latin typeface="Book Antiqua"/>
              </a:rPr>
              <a:t>Образец заголовка</a:t>
            </a:r>
            <a:endParaRPr lang="uk-UA" sz="5400" b="0" strike="noStrike" spc="-1">
              <a:solidFill>
                <a:srgbClr val="FFFFFF"/>
              </a:solidFill>
              <a:latin typeface="Book Antiqua"/>
            </a:endParaRPr>
          </a:p>
        </p:txBody>
      </p:sp>
      <p:sp>
        <p:nvSpPr>
          <p:cNvPr id="95" name="PlaceHolder 2"/>
          <p:cNvSpPr>
            <a:spLocks noGrp="1"/>
          </p:cNvSpPr>
          <p:nvPr>
            <p:ph type="body"/>
          </p:nvPr>
        </p:nvSpPr>
        <p:spPr>
          <a:xfrm>
            <a:off x="457200" y="1600200"/>
            <a:ext cx="4038120" cy="4525560"/>
          </a:xfrm>
          <a:prstGeom prst="rect">
            <a:avLst/>
          </a:prstGeom>
          <a:noFill/>
          <a:ln w="0">
            <a:noFill/>
          </a:ln>
        </p:spPr>
        <p:txBody>
          <a:bodyPr anchor="t">
            <a:noAutofit/>
          </a:bodyPr>
          <a:lstStyle/>
          <a:p>
            <a:pPr marL="365760" indent="-365760">
              <a:lnSpc>
                <a:spcPct val="100000"/>
              </a:lnSpc>
              <a:spcBef>
                <a:spcPts val="479"/>
              </a:spcBef>
              <a:buClr>
                <a:srgbClr val="873624"/>
              </a:buClr>
              <a:buFont typeface="Wingdings" charset="2"/>
              <a:buChar char=""/>
            </a:pPr>
            <a:r>
              <a:rPr lang="ru-RU" sz="2400" b="0" strike="noStrike" spc="-1">
                <a:solidFill>
                  <a:srgbClr val="FFFFFF"/>
                </a:solidFill>
                <a:latin typeface="Book Antiqua"/>
              </a:rPr>
              <a:t>Образец текста</a:t>
            </a:r>
            <a:endParaRPr lang="uk-UA" sz="2400" b="0" strike="noStrike" spc="-1">
              <a:solidFill>
                <a:srgbClr val="FFFFFF"/>
              </a:solidFill>
              <a:latin typeface="Book Antiqua"/>
            </a:endParaRPr>
          </a:p>
          <a:p>
            <a:pPr marL="777240" lvl="1" indent="-365760">
              <a:lnSpc>
                <a:spcPct val="100000"/>
              </a:lnSpc>
              <a:spcBef>
                <a:spcPts val="439"/>
              </a:spcBef>
              <a:buClr>
                <a:srgbClr val="873624"/>
              </a:buClr>
              <a:buFont typeface="Wingdings" charset="2"/>
              <a:buChar char=""/>
            </a:pPr>
            <a:r>
              <a:rPr lang="ru-RU" sz="2200" b="0" strike="noStrike" spc="-1">
                <a:solidFill>
                  <a:srgbClr val="FFFFFF"/>
                </a:solidFill>
                <a:latin typeface="Book Antiqua"/>
              </a:rPr>
              <a:t>Второй уровень</a:t>
            </a:r>
            <a:endParaRPr lang="uk-UA" sz="2200" b="0" strike="noStrike" spc="-1">
              <a:solidFill>
                <a:srgbClr val="FFFFFF"/>
              </a:solidFill>
              <a:latin typeface="Book Antiqua"/>
            </a:endParaRPr>
          </a:p>
          <a:p>
            <a:pPr marL="1143000" lvl="2" indent="-365760">
              <a:lnSpc>
                <a:spcPct val="100000"/>
              </a:lnSpc>
              <a:spcBef>
                <a:spcPts val="400"/>
              </a:spcBef>
              <a:buClr>
                <a:srgbClr val="873624"/>
              </a:buClr>
              <a:buFont typeface="Wingdings" charset="2"/>
              <a:buChar char=""/>
            </a:pPr>
            <a:r>
              <a:rPr lang="ru-RU" sz="2000" b="0" strike="noStrike" spc="-1">
                <a:solidFill>
                  <a:srgbClr val="FFFFFF"/>
                </a:solidFill>
                <a:latin typeface="Book Antiqua"/>
              </a:rPr>
              <a:t>Третий уровень</a:t>
            </a:r>
            <a:endParaRPr lang="uk-UA" sz="2000" b="0" strike="noStrike" spc="-1">
              <a:solidFill>
                <a:srgbClr val="FFFFFF"/>
              </a:solidFill>
              <a:latin typeface="Book Antiqua"/>
            </a:endParaRPr>
          </a:p>
          <a:p>
            <a:pPr marL="1508760" lvl="3" indent="-320040">
              <a:lnSpc>
                <a:spcPct val="100000"/>
              </a:lnSpc>
              <a:spcBef>
                <a:spcPts val="360"/>
              </a:spcBef>
              <a:buClr>
                <a:srgbClr val="873624"/>
              </a:buClr>
              <a:buFont typeface="Wingdings" charset="2"/>
              <a:buChar char=""/>
            </a:pPr>
            <a:r>
              <a:rPr lang="ru-RU" sz="1800" b="0" strike="noStrike" spc="-1">
                <a:solidFill>
                  <a:srgbClr val="FFFFFF"/>
                </a:solidFill>
                <a:latin typeface="Book Antiqua"/>
              </a:rPr>
              <a:t>Четвертый уровень</a:t>
            </a:r>
            <a:endParaRPr lang="uk-UA" sz="1800" b="0" strike="noStrike" spc="-1">
              <a:solidFill>
                <a:srgbClr val="FFFFFF"/>
              </a:solidFill>
              <a:latin typeface="Book Antiqua"/>
            </a:endParaRPr>
          </a:p>
          <a:p>
            <a:pPr marL="1828800" lvl="4" indent="-320040">
              <a:lnSpc>
                <a:spcPct val="100000"/>
              </a:lnSpc>
              <a:spcBef>
                <a:spcPts val="320"/>
              </a:spcBef>
              <a:buClr>
                <a:srgbClr val="873624"/>
              </a:buClr>
              <a:buFont typeface="Wingdings" charset="2"/>
              <a:buChar char=""/>
            </a:pPr>
            <a:r>
              <a:rPr lang="ru-RU" sz="1600" b="0" strike="noStrike" spc="-1">
                <a:solidFill>
                  <a:srgbClr val="FFFFFF"/>
                </a:solidFill>
                <a:latin typeface="Book Antiqua"/>
              </a:rPr>
              <a:t>Пятый уровень</a:t>
            </a:r>
            <a:endParaRPr lang="uk-UA" sz="1600" b="0" strike="noStrike" spc="-1">
              <a:solidFill>
                <a:srgbClr val="FFFFFF"/>
              </a:solidFill>
              <a:latin typeface="Book Antiqua"/>
            </a:endParaRPr>
          </a:p>
        </p:txBody>
      </p:sp>
      <p:sp>
        <p:nvSpPr>
          <p:cNvPr id="96" name="PlaceHolder 3"/>
          <p:cNvSpPr>
            <a:spLocks noGrp="1"/>
          </p:cNvSpPr>
          <p:nvPr>
            <p:ph type="body"/>
          </p:nvPr>
        </p:nvSpPr>
        <p:spPr>
          <a:xfrm>
            <a:off x="4648320" y="1600200"/>
            <a:ext cx="4038120" cy="4525560"/>
          </a:xfrm>
          <a:prstGeom prst="rect">
            <a:avLst/>
          </a:prstGeom>
          <a:noFill/>
          <a:ln w="0">
            <a:noFill/>
          </a:ln>
        </p:spPr>
        <p:txBody>
          <a:bodyPr anchor="t">
            <a:noAutofit/>
          </a:bodyPr>
          <a:lstStyle/>
          <a:p>
            <a:pPr marL="365760" indent="-365760">
              <a:lnSpc>
                <a:spcPct val="100000"/>
              </a:lnSpc>
              <a:spcBef>
                <a:spcPts val="479"/>
              </a:spcBef>
              <a:buClr>
                <a:srgbClr val="873624"/>
              </a:buClr>
              <a:buFont typeface="Wingdings" charset="2"/>
              <a:buChar char=""/>
            </a:pPr>
            <a:r>
              <a:rPr lang="ru-RU" sz="2400" b="0" strike="noStrike" spc="-1">
                <a:solidFill>
                  <a:srgbClr val="FFFFFF"/>
                </a:solidFill>
                <a:latin typeface="Book Antiqua"/>
              </a:rPr>
              <a:t>Образец текста</a:t>
            </a:r>
            <a:endParaRPr lang="uk-UA" sz="2400" b="0" strike="noStrike" spc="-1">
              <a:solidFill>
                <a:srgbClr val="FFFFFF"/>
              </a:solidFill>
              <a:latin typeface="Book Antiqua"/>
            </a:endParaRPr>
          </a:p>
          <a:p>
            <a:pPr marL="777240" lvl="1" indent="-365760">
              <a:lnSpc>
                <a:spcPct val="100000"/>
              </a:lnSpc>
              <a:spcBef>
                <a:spcPts val="439"/>
              </a:spcBef>
              <a:buClr>
                <a:srgbClr val="873624"/>
              </a:buClr>
              <a:buFont typeface="Wingdings" charset="2"/>
              <a:buChar char=""/>
            </a:pPr>
            <a:r>
              <a:rPr lang="ru-RU" sz="2200" b="0" strike="noStrike" spc="-1">
                <a:solidFill>
                  <a:srgbClr val="FFFFFF"/>
                </a:solidFill>
                <a:latin typeface="Book Antiqua"/>
              </a:rPr>
              <a:t>Второй уровень</a:t>
            </a:r>
            <a:endParaRPr lang="uk-UA" sz="2200" b="0" strike="noStrike" spc="-1">
              <a:solidFill>
                <a:srgbClr val="FFFFFF"/>
              </a:solidFill>
              <a:latin typeface="Book Antiqua"/>
            </a:endParaRPr>
          </a:p>
          <a:p>
            <a:pPr marL="1143000" lvl="2" indent="-365760">
              <a:lnSpc>
                <a:spcPct val="100000"/>
              </a:lnSpc>
              <a:spcBef>
                <a:spcPts val="400"/>
              </a:spcBef>
              <a:buClr>
                <a:srgbClr val="873624"/>
              </a:buClr>
              <a:buFont typeface="Wingdings" charset="2"/>
              <a:buChar char=""/>
            </a:pPr>
            <a:r>
              <a:rPr lang="ru-RU" sz="2000" b="0" strike="noStrike" spc="-1">
                <a:solidFill>
                  <a:srgbClr val="FFFFFF"/>
                </a:solidFill>
                <a:latin typeface="Book Antiqua"/>
              </a:rPr>
              <a:t>Третий уровень</a:t>
            </a:r>
            <a:endParaRPr lang="uk-UA" sz="2000" b="0" strike="noStrike" spc="-1">
              <a:solidFill>
                <a:srgbClr val="FFFFFF"/>
              </a:solidFill>
              <a:latin typeface="Book Antiqua"/>
            </a:endParaRPr>
          </a:p>
          <a:p>
            <a:pPr marL="1508760" lvl="3" indent="-320040">
              <a:lnSpc>
                <a:spcPct val="100000"/>
              </a:lnSpc>
              <a:spcBef>
                <a:spcPts val="360"/>
              </a:spcBef>
              <a:buClr>
                <a:srgbClr val="873624"/>
              </a:buClr>
              <a:buFont typeface="Wingdings" charset="2"/>
              <a:buChar char=""/>
            </a:pPr>
            <a:r>
              <a:rPr lang="ru-RU" sz="1800" b="0" strike="noStrike" spc="-1">
                <a:solidFill>
                  <a:srgbClr val="FFFFFF"/>
                </a:solidFill>
                <a:latin typeface="Book Antiqua"/>
              </a:rPr>
              <a:t>Четвертый уровень</a:t>
            </a:r>
            <a:endParaRPr lang="uk-UA" sz="1800" b="0" strike="noStrike" spc="-1">
              <a:solidFill>
                <a:srgbClr val="FFFFFF"/>
              </a:solidFill>
              <a:latin typeface="Book Antiqua"/>
            </a:endParaRPr>
          </a:p>
          <a:p>
            <a:pPr marL="1828800" lvl="4" indent="-320040">
              <a:lnSpc>
                <a:spcPct val="100000"/>
              </a:lnSpc>
              <a:spcBef>
                <a:spcPts val="320"/>
              </a:spcBef>
              <a:buClr>
                <a:srgbClr val="873624"/>
              </a:buClr>
              <a:buFont typeface="Wingdings" charset="2"/>
              <a:buChar char=""/>
            </a:pPr>
            <a:r>
              <a:rPr lang="ru-RU" sz="1600" b="0" strike="noStrike" spc="-1">
                <a:solidFill>
                  <a:srgbClr val="FFFFFF"/>
                </a:solidFill>
                <a:latin typeface="Book Antiqua"/>
              </a:rPr>
              <a:t>Пятый уровень</a:t>
            </a:r>
            <a:endParaRPr lang="uk-UA" sz="1600" b="0" strike="noStrike" spc="-1">
              <a:solidFill>
                <a:srgbClr val="FFFFFF"/>
              </a:solidFill>
              <a:latin typeface="Book Antiqua"/>
            </a:endParaRPr>
          </a:p>
        </p:txBody>
      </p:sp>
      <p:sp>
        <p:nvSpPr>
          <p:cNvPr id="97" name="PlaceHolder 4"/>
          <p:cNvSpPr>
            <a:spLocks noGrp="1"/>
          </p:cNvSpPr>
          <p:nvPr>
            <p:ph type="dt" idx="7"/>
          </p:nvPr>
        </p:nvSpPr>
        <p:spPr>
          <a:xfrm>
            <a:off x="360360" y="6161400"/>
            <a:ext cx="2133360" cy="364680"/>
          </a:xfrm>
          <a:prstGeom prst="rect">
            <a:avLst/>
          </a:prstGeom>
          <a:noFill/>
          <a:ln w="0">
            <a:noFill/>
          </a:ln>
        </p:spPr>
        <p:txBody>
          <a:bodyPr anchor="ctr">
            <a:noAutofit/>
          </a:bodyPr>
          <a:lstStyle>
            <a:lvl1pPr indent="0">
              <a:buNone/>
              <a:defRPr lang="uk-UA" sz="1400" b="0" strike="noStrike" spc="-1">
                <a:latin typeface="Times New Roman"/>
              </a:defRPr>
            </a:lvl1pPr>
          </a:lstStyle>
          <a:p>
            <a:pPr indent="0">
              <a:buNone/>
            </a:pPr>
            <a:r>
              <a:rPr lang="uk-UA" sz="1400" b="0" strike="noStrike" spc="-1">
                <a:latin typeface="Times New Roman"/>
              </a:rPr>
              <a:t>&lt;дата/час&gt;</a:t>
            </a:r>
          </a:p>
        </p:txBody>
      </p:sp>
      <p:sp>
        <p:nvSpPr>
          <p:cNvPr id="98" name="PlaceHolder 5"/>
          <p:cNvSpPr>
            <a:spLocks noGrp="1"/>
          </p:cNvSpPr>
          <p:nvPr>
            <p:ph type="ftr" idx="8"/>
          </p:nvPr>
        </p:nvSpPr>
        <p:spPr>
          <a:xfrm>
            <a:off x="3124080" y="6161400"/>
            <a:ext cx="2895120" cy="364680"/>
          </a:xfrm>
          <a:prstGeom prst="rect">
            <a:avLst/>
          </a:prstGeom>
          <a:noFill/>
          <a:ln w="0">
            <a:noFill/>
          </a:ln>
        </p:spPr>
        <p:txBody>
          <a:bodyPr anchor="ctr">
            <a:noAutofit/>
          </a:bodyPr>
          <a:lstStyle>
            <a:lvl1pPr indent="0" algn="ctr">
              <a:buNone/>
              <a:defRPr lang="uk-UA" sz="1400" b="0" strike="noStrike" spc="-1">
                <a:latin typeface="Times New Roman"/>
              </a:defRPr>
            </a:lvl1pPr>
          </a:lstStyle>
          <a:p>
            <a:pPr indent="0" algn="ctr">
              <a:buNone/>
            </a:pPr>
            <a:r>
              <a:rPr lang="uk-UA" sz="1400" b="0" strike="noStrike" spc="-1">
                <a:latin typeface="Times New Roman"/>
              </a:rPr>
              <a:t>&lt;нижній колонтитул&gt;</a:t>
            </a:r>
          </a:p>
        </p:txBody>
      </p:sp>
      <p:sp>
        <p:nvSpPr>
          <p:cNvPr id="99" name="PlaceHolder 6"/>
          <p:cNvSpPr>
            <a:spLocks noGrp="1"/>
          </p:cNvSpPr>
          <p:nvPr>
            <p:ph type="sldNum" idx="9"/>
          </p:nvPr>
        </p:nvSpPr>
        <p:spPr>
          <a:xfrm>
            <a:off x="6639120" y="6161400"/>
            <a:ext cx="2133360" cy="364680"/>
          </a:xfrm>
          <a:prstGeom prst="rect">
            <a:avLst/>
          </a:prstGeom>
          <a:noFill/>
          <a:ln w="0">
            <a:noFill/>
          </a:ln>
        </p:spPr>
        <p:txBody>
          <a:bodyPr anchor="ctr">
            <a:noAutofit/>
          </a:bodyPr>
          <a:lstStyle>
            <a:lvl1pPr indent="0" algn="r">
              <a:lnSpc>
                <a:spcPct val="100000"/>
              </a:lnSpc>
              <a:buNone/>
              <a:defRPr lang="ru-RU" sz="1200" b="0" strike="noStrike" spc="-1">
                <a:solidFill>
                  <a:srgbClr val="ECE9C6"/>
                </a:solidFill>
                <a:latin typeface="Book Antiqua"/>
              </a:defRPr>
            </a:lvl1pPr>
          </a:lstStyle>
          <a:p>
            <a:pPr indent="0" algn="r">
              <a:lnSpc>
                <a:spcPct val="100000"/>
              </a:lnSpc>
              <a:buNone/>
            </a:pPr>
            <a:fld id="{31F62C53-11C5-4288-87C6-D4BD90DA7737}" type="slidenum">
              <a:rPr lang="ru-RU" sz="1200" b="0" strike="noStrike" spc="-1">
                <a:solidFill>
                  <a:srgbClr val="ECE9C6"/>
                </a:solidFill>
                <a:latin typeface="Book Antiqua"/>
              </a:rPr>
              <a:t>‹#›</a:t>
            </a:fld>
            <a:endParaRPr lang="uk-UA" sz="1200" b="0" strike="noStrike" spc="-1">
              <a:latin typeface="Times New Roman"/>
            </a:endParaRPr>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 name="PlaceHolder 1"/>
          <p:cNvSpPr>
            <a:spLocks noGrp="1"/>
          </p:cNvSpPr>
          <p:nvPr>
            <p:ph type="title"/>
          </p:nvPr>
        </p:nvSpPr>
        <p:spPr>
          <a:xfrm>
            <a:off x="1403640" y="260640"/>
            <a:ext cx="6400440" cy="2872027"/>
          </a:xfrm>
          <a:prstGeom prst="rect">
            <a:avLst/>
          </a:prstGeom>
          <a:noFill/>
          <a:ln w="0">
            <a:noFill/>
          </a:ln>
        </p:spPr>
        <p:txBody>
          <a:bodyPr anchor="b">
            <a:normAutofit fontScale="90000"/>
          </a:bodyPr>
          <a:lstStyle/>
          <a:p>
            <a:pPr algn="ctr">
              <a:lnSpc>
                <a:spcPct val="100000"/>
              </a:lnSpc>
            </a:pPr>
            <a:r>
              <a:rPr sz="5400" dirty="0"/>
              <a:t/>
            </a:r>
            <a:br>
              <a:rPr sz="5400" dirty="0"/>
            </a:br>
            <a:r>
              <a:rPr lang="uk-UA" sz="2200" b="0" strike="noStrike" spc="-1" dirty="0">
                <a:solidFill>
                  <a:srgbClr val="000000"/>
                </a:solidFill>
                <a:latin typeface="Times New Roman" panose="02020603050405020304" pitchFamily="18" charset="0"/>
                <a:cs typeface="Times New Roman" panose="02020603050405020304" pitchFamily="18" charset="0"/>
              </a:rPr>
              <a:t>Херсонський державний університет</a:t>
            </a:r>
            <a:r>
              <a:rPr sz="2200" dirty="0">
                <a:latin typeface="Times New Roman" panose="02020603050405020304" pitchFamily="18" charset="0"/>
                <a:cs typeface="Times New Roman" panose="02020603050405020304" pitchFamily="18" charset="0"/>
              </a:rPr>
              <a:t/>
            </a:r>
            <a:br>
              <a:rPr sz="2200" dirty="0">
                <a:latin typeface="Times New Roman" panose="02020603050405020304" pitchFamily="18" charset="0"/>
                <a:cs typeface="Times New Roman" panose="02020603050405020304" pitchFamily="18" charset="0"/>
              </a:rPr>
            </a:br>
            <a:r>
              <a:rPr lang="uk-UA" sz="2200" b="0" strike="noStrike" spc="-1" dirty="0">
                <a:solidFill>
                  <a:srgbClr val="000000"/>
                </a:solidFill>
                <a:latin typeface="Times New Roman" panose="02020603050405020304" pitchFamily="18" charset="0"/>
                <a:cs typeface="Times New Roman" panose="02020603050405020304" pitchFamily="18" charset="0"/>
              </a:rPr>
              <a:t>кафедра медицини</a:t>
            </a:r>
            <a:r>
              <a:rPr sz="5400" dirty="0"/>
              <a:t/>
            </a:r>
            <a:br>
              <a:rPr sz="5400" dirty="0"/>
            </a:br>
            <a:r>
              <a:rPr sz="5400" dirty="0"/>
              <a:t/>
            </a:r>
            <a:br>
              <a:rPr sz="5400" dirty="0"/>
            </a:br>
            <a:r>
              <a:rPr lang="ru-RU" sz="3100" dirty="0" err="1">
                <a:latin typeface="Times New Roman" panose="02020603050405020304" pitchFamily="18" charset="0"/>
                <a:cs typeface="Times New Roman" panose="02020603050405020304" pitchFamily="18" charset="0"/>
              </a:rPr>
              <a:t>Логотерапія</a:t>
            </a:r>
            <a:r>
              <a:rPr lang="ru-RU" sz="3100" dirty="0">
                <a:latin typeface="Times New Roman" panose="02020603050405020304" pitchFamily="18" charset="0"/>
                <a:cs typeface="Times New Roman" panose="02020603050405020304" pitchFamily="18" charset="0"/>
              </a:rPr>
              <a:t> в </a:t>
            </a:r>
            <a:r>
              <a:rPr lang="ru-RU" sz="3100" dirty="0" err="1">
                <a:latin typeface="Times New Roman" panose="02020603050405020304" pitchFamily="18" charset="0"/>
                <a:cs typeface="Times New Roman" panose="02020603050405020304" pitchFamily="18" charset="0"/>
              </a:rPr>
              <a:t>системі</a:t>
            </a:r>
            <a:r>
              <a:rPr lang="ru-RU" sz="3100" dirty="0">
                <a:latin typeface="Times New Roman" panose="02020603050405020304" pitchFamily="18" charset="0"/>
                <a:cs typeface="Times New Roman" panose="02020603050405020304" pitchFamily="18" charset="0"/>
              </a:rPr>
              <a:t> </a:t>
            </a:r>
            <a:r>
              <a:rPr lang="ru-RU" sz="3100" dirty="0" err="1">
                <a:latin typeface="Times New Roman" panose="02020603050405020304" pitchFamily="18" charset="0"/>
                <a:cs typeface="Times New Roman" panose="02020603050405020304" pitchFamily="18" charset="0"/>
              </a:rPr>
              <a:t>реабілітації</a:t>
            </a:r>
            <a:r>
              <a:rPr lang="ru-RU" sz="3100" dirty="0">
                <a:latin typeface="Times New Roman" panose="02020603050405020304" pitchFamily="18" charset="0"/>
                <a:cs typeface="Times New Roman" panose="02020603050405020304" pitchFamily="18" charset="0"/>
              </a:rPr>
              <a:t> </a:t>
            </a:r>
            <a:r>
              <a:rPr lang="ru-RU" sz="3100" dirty="0" err="1">
                <a:latin typeface="Times New Roman" panose="02020603050405020304" pitchFamily="18" charset="0"/>
                <a:cs typeface="Times New Roman" panose="02020603050405020304" pitchFamily="18" charset="0"/>
              </a:rPr>
              <a:t>хворих</a:t>
            </a:r>
            <a:r>
              <a:rPr lang="ru-RU" sz="3100" dirty="0">
                <a:latin typeface="Times New Roman" panose="02020603050405020304" pitchFamily="18" charset="0"/>
                <a:cs typeface="Times New Roman" panose="02020603050405020304" pitchFamily="18" charset="0"/>
              </a:rPr>
              <a:t> з </a:t>
            </a:r>
            <a:r>
              <a:rPr lang="ru-RU" sz="3100" dirty="0" err="1">
                <a:latin typeface="Times New Roman" panose="02020603050405020304" pitchFamily="18" charset="0"/>
                <a:cs typeface="Times New Roman" panose="02020603050405020304" pitchFamily="18" charset="0"/>
              </a:rPr>
              <a:t>порушеннями</a:t>
            </a:r>
            <a:r>
              <a:rPr lang="ru-RU" sz="3100" dirty="0">
                <a:latin typeface="Times New Roman" panose="02020603050405020304" pitchFamily="18" charset="0"/>
                <a:cs typeface="Times New Roman" panose="02020603050405020304" pitchFamily="18" charset="0"/>
              </a:rPr>
              <a:t> </a:t>
            </a:r>
            <a:r>
              <a:rPr lang="ru-RU" sz="3100" dirty="0" err="1">
                <a:latin typeface="Times New Roman" panose="02020603050405020304" pitchFamily="18" charset="0"/>
                <a:cs typeface="Times New Roman" panose="02020603050405020304" pitchFamily="18" charset="0"/>
              </a:rPr>
              <a:t>мозкового</a:t>
            </a:r>
            <a:r>
              <a:rPr lang="ru-RU" sz="3100" dirty="0">
                <a:latin typeface="Times New Roman" panose="02020603050405020304" pitchFamily="18" charset="0"/>
                <a:cs typeface="Times New Roman" panose="02020603050405020304" pitchFamily="18" charset="0"/>
              </a:rPr>
              <a:t> </a:t>
            </a:r>
            <a:r>
              <a:rPr lang="ru-RU" sz="3100" dirty="0" err="1">
                <a:latin typeface="Times New Roman" panose="02020603050405020304" pitchFamily="18" charset="0"/>
                <a:cs typeface="Times New Roman" panose="02020603050405020304" pitchFamily="18" charset="0"/>
              </a:rPr>
              <a:t>кровообігу</a:t>
            </a:r>
            <a:r>
              <a:rPr lang="ru-RU" sz="3100" dirty="0">
                <a:latin typeface="Times New Roman" panose="02020603050405020304" pitchFamily="18" charset="0"/>
                <a:cs typeface="Times New Roman" panose="02020603050405020304" pitchFamily="18" charset="0"/>
              </a:rPr>
              <a:t> </a:t>
            </a:r>
            <a:endParaRPr lang="uk-UA" sz="3100" b="0" strike="noStrike" spc="-1" dirty="0">
              <a:solidFill>
                <a:srgbClr val="FFFFFF"/>
              </a:solidFill>
              <a:latin typeface="Times New Roman" panose="02020603050405020304" pitchFamily="18" charset="0"/>
              <a:cs typeface="Times New Roman" panose="02020603050405020304" pitchFamily="18" charset="0"/>
            </a:endParaRPr>
          </a:p>
        </p:txBody>
      </p:sp>
      <p:pic>
        <p:nvPicPr>
          <p:cNvPr id="138" name="Рисунок 4"/>
          <p:cNvPicPr/>
          <p:nvPr/>
        </p:nvPicPr>
        <p:blipFill>
          <a:blip r:embed="rId2"/>
          <a:stretch/>
        </p:blipFill>
        <p:spPr>
          <a:xfrm>
            <a:off x="539640" y="4365000"/>
            <a:ext cx="2592000" cy="2016000"/>
          </a:xfrm>
          <a:prstGeom prst="rect">
            <a:avLst/>
          </a:prstGeom>
          <a:ln w="0">
            <a:noFill/>
          </a:ln>
        </p:spPr>
      </p:pic>
      <p:pic>
        <p:nvPicPr>
          <p:cNvPr id="2" name="Рисунок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08133" y="4365001"/>
            <a:ext cx="2799821" cy="2016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mc:Choice>
    <mc:Fallback xmlns="" xmlns:p15="http://schemas.microsoft.com/office/powerpoint/2012/main">
      <p:transition spd="slow"/>
    </mc:Fallback>
  </mc:AlternateContent>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26" presetClass="emph" fill="hold" nodeType="clickEffect">
                                  <p:stCondLst>
                                    <p:cond delay="0"/>
                                  </p:stCondLst>
                                  <p:childTnLst>
                                    <p:animEffect transition="out" filter="fade">
                                      <p:cBhvr additive="repl">
                                        <p:cTn id="6" dur="500"/>
                                        <p:tgtEl>
                                          <p:spTgt spid="136"/>
                                        </p:tgtEl>
                                      </p:cBhvr>
                                    </p:animEffect>
                                    <p:animScale>
                                      <p:cBhvr>
                                        <p:cTn id="7" dur="250" autoRev="1" fill="hold"/>
                                        <p:tgtEl>
                                          <p:spTgt spid="13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 name="PlaceHolder 2"/>
          <p:cNvSpPr>
            <a:spLocks noGrp="1"/>
          </p:cNvSpPr>
          <p:nvPr>
            <p:ph type="title"/>
          </p:nvPr>
        </p:nvSpPr>
        <p:spPr>
          <a:prstGeom prst="rect">
            <a:avLst/>
          </a:prstGeom>
          <a:noFill/>
          <a:ln w="0">
            <a:noFill/>
          </a:ln>
        </p:spPr>
        <p:txBody>
          <a:bodyPr anchor="ctr">
            <a:noAutofit/>
          </a:bodyPr>
          <a:lstStyle/>
          <a:p>
            <a:pPr indent="0" algn="ctr">
              <a:lnSpc>
                <a:spcPct val="100000"/>
              </a:lnSpc>
              <a:buNone/>
            </a:pPr>
            <a:r>
              <a:rPr lang="ru-RU" sz="5400" b="1" strike="noStrike" spc="-1">
                <a:solidFill>
                  <a:srgbClr val="FFFFFF"/>
                </a:solidFill>
                <a:latin typeface="Book Antiqua"/>
              </a:rPr>
              <a:t>мета:</a:t>
            </a:r>
            <a:endParaRPr lang="uk-UA" sz="5400" b="0" strike="noStrike" spc="-1">
              <a:solidFill>
                <a:srgbClr val="FFFFFF"/>
              </a:solidFill>
              <a:latin typeface="Book Antiqua"/>
            </a:endParaRPr>
          </a:p>
        </p:txBody>
      </p:sp>
      <p:sp>
        <p:nvSpPr>
          <p:cNvPr id="139" name="PlaceHolder 1"/>
          <p:cNvSpPr>
            <a:spLocks noGrp="1"/>
          </p:cNvSpPr>
          <p:nvPr>
            <p:ph/>
          </p:nvPr>
        </p:nvSpPr>
        <p:spPr>
          <a:xfrm>
            <a:off x="699119" y="2133600"/>
            <a:ext cx="7745041" cy="4516582"/>
          </a:xfrm>
          <a:prstGeom prst="rect">
            <a:avLst/>
          </a:prstGeom>
          <a:noFill/>
          <a:ln w="0">
            <a:noFill/>
          </a:ln>
        </p:spPr>
        <p:txBody>
          <a:bodyPr anchor="t">
            <a:noAutofit/>
          </a:bodyPr>
          <a:lstStyle/>
          <a:p>
            <a:r>
              <a:rPr lang="uk-UA" sz="2800" dirty="0">
                <a:latin typeface="Times New Roman" panose="02020603050405020304" pitchFamily="18" charset="0"/>
                <a:cs typeface="Times New Roman" panose="02020603050405020304" pitchFamily="18" charset="0"/>
              </a:rPr>
              <a:t>вивчити причини, сутність та механізми розладів мовлення внаслідок ураження різних рівнів нервової </a:t>
            </a:r>
            <a:r>
              <a:rPr lang="uk-UA" sz="2800" dirty="0" smtClean="0">
                <a:latin typeface="Times New Roman" panose="02020603050405020304" pitchFamily="18" charset="0"/>
                <a:cs typeface="Times New Roman" panose="02020603050405020304" pitchFamily="18" charset="0"/>
              </a:rPr>
              <a:t>системи, порушень мозкового кровообігу; </a:t>
            </a:r>
            <a:r>
              <a:rPr lang="uk-UA" sz="2800" dirty="0">
                <a:latin typeface="Times New Roman" panose="02020603050405020304" pitchFamily="18" charset="0"/>
                <a:cs typeface="Times New Roman" panose="02020603050405020304" pitchFamily="18" charset="0"/>
              </a:rPr>
              <a:t>сформувати у здобувачів вищої освіти систематизовані фахові знання, практичні навички щодо застосування фізичних чинників з метою лікування, реабілітації та профілактики на різних етапах фізичної терапії пацієнтів різних вікових категорій для відновлення їх функціонального стану, вироблення компенсаторних функцій організму при незворотних змінах</a:t>
            </a:r>
            <a:endParaRPr lang="ru-RU" sz="2800" dirty="0">
              <a:latin typeface="Times New Roman" panose="02020603050405020304" pitchFamily="18" charset="0"/>
              <a:cs typeface="Times New Roman" panose="02020603050405020304" pitchFamily="18" charset="0"/>
            </a:endParaRPr>
          </a:p>
        </p:txBody>
      </p:sp>
      <p:sp>
        <p:nvSpPr>
          <p:cNvPr id="2" name="Заголовок 1"/>
          <p:cNvSpPr>
            <a:spLocks noGrp="1"/>
          </p:cNvSpPr>
          <p:nvPr>
            <p:ph type="title"/>
          </p:nvPr>
        </p:nvSpPr>
        <p:spPr/>
        <p:txBody>
          <a:bodyPr/>
          <a:lstStyle/>
          <a:p>
            <a:endParaRPr lang="ru-RU" dirty="0"/>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4728" y="325575"/>
            <a:ext cx="2962275" cy="1543050"/>
          </a:xfrm>
          <a:prstGeom prst="rect">
            <a:avLst/>
          </a:prstGeom>
        </p:spPr>
      </p:pic>
    </p:spTree>
  </p:cSld>
  <p:clrMapOvr>
    <a:masterClrMapping/>
  </p:clrMapOvr>
  <p:transition spd="slow">
    <p:push dir="u"/>
  </p:transition>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42" presetClass="entr" fill="hold" nodeType="clickEffect">
                                  <p:stCondLst>
                                    <p:cond delay="0"/>
                                  </p:stCondLst>
                                  <p:childTnLst>
                                    <p:set>
                                      <p:cBhvr>
                                        <p:cTn id="6" dur="1" fill="hold">
                                          <p:stCondLst>
                                            <p:cond delay="0"/>
                                          </p:stCondLst>
                                        </p:cTn>
                                        <p:tgtEl>
                                          <p:spTgt spid="139">
                                            <p:txEl>
                                              <p:pRg st="0" end="0"/>
                                            </p:txEl>
                                          </p:spTgt>
                                        </p:tgtEl>
                                        <p:attrNameLst>
                                          <p:attrName>style.visibility</p:attrName>
                                        </p:attrNameLst>
                                      </p:cBhvr>
                                      <p:to>
                                        <p:strVal val="visible"/>
                                      </p:to>
                                    </p:set>
                                    <p:animEffect transition="in" filter="fade">
                                      <p:cBhvr additive="repl">
                                        <p:cTn id="7" dur="1000"/>
                                        <p:tgtEl>
                                          <p:spTgt spid="139">
                                            <p:txEl>
                                              <p:pRg st="0" end="0"/>
                                            </p:txEl>
                                          </p:spTgt>
                                        </p:tgtEl>
                                      </p:cBhvr>
                                    </p:animEffect>
                                    <p:anim calcmode="lin" valueType="num">
                                      <p:cBhvr additive="repl">
                                        <p:cTn id="8" dur="1000" fill="hold"/>
                                        <p:tgtEl>
                                          <p:spTgt spid="139">
                                            <p:txEl>
                                              <p:pRg st="0" end="0"/>
                                            </p:txEl>
                                          </p:spTgt>
                                        </p:tgtEl>
                                        <p:attrNameLst>
                                          <p:attrName>ppt_x</p:attrName>
                                        </p:attrNameLst>
                                      </p:cBhvr>
                                      <p:tavLst>
                                        <p:tav tm="0">
                                          <p:val>
                                            <p:strVal val="#ppt_x"/>
                                          </p:val>
                                        </p:tav>
                                        <p:tav tm="100000">
                                          <p:val>
                                            <p:strVal val="#ppt_x"/>
                                          </p:val>
                                        </p:tav>
                                      </p:tavLst>
                                    </p:anim>
                                    <p:anim calcmode="lin" valueType="num">
                                      <p:cBhvr additive="repl">
                                        <p:cTn id="9" dur="1000" fill="hold"/>
                                        <p:tgtEl>
                                          <p:spTgt spid="13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 name="PlaceHolder 1"/>
          <p:cNvSpPr>
            <a:spLocks noGrp="1"/>
          </p:cNvSpPr>
          <p:nvPr>
            <p:ph/>
          </p:nvPr>
        </p:nvSpPr>
        <p:spPr>
          <a:xfrm>
            <a:off x="699119" y="304800"/>
            <a:ext cx="7953814" cy="6553200"/>
          </a:xfrm>
          <a:prstGeom prst="rect">
            <a:avLst/>
          </a:prstGeom>
          <a:noFill/>
          <a:ln w="0">
            <a:noFill/>
          </a:ln>
        </p:spPr>
        <p:txBody>
          <a:bodyPr anchor="t">
            <a:noAutofit/>
          </a:bodyPr>
          <a:lstStyle/>
          <a:p>
            <a:r>
              <a:rPr lang="uk-UA" sz="3200" dirty="0">
                <a:latin typeface="Times New Roman" panose="02020603050405020304" pitchFamily="18" charset="0"/>
                <a:cs typeface="Times New Roman" panose="02020603050405020304" pitchFamily="18" charset="0"/>
              </a:rPr>
              <a:t>Навчальний курс </a:t>
            </a:r>
            <a:r>
              <a:rPr lang="uk-UA" sz="3200" dirty="0" smtClean="0">
                <a:latin typeface="Times New Roman" panose="02020603050405020304" pitchFamily="18" charset="0"/>
                <a:cs typeface="Times New Roman" panose="02020603050405020304" pitchFamily="18" charset="0"/>
              </a:rPr>
              <a:t>«</a:t>
            </a:r>
            <a:r>
              <a:rPr lang="ru-RU" sz="3200" dirty="0" err="1">
                <a:latin typeface="Times New Roman" panose="02020603050405020304" pitchFamily="18" charset="0"/>
                <a:cs typeface="Times New Roman" panose="02020603050405020304" pitchFamily="18" charset="0"/>
              </a:rPr>
              <a:t>Логотерапія</a:t>
            </a:r>
            <a:r>
              <a:rPr lang="ru-RU" sz="3200" dirty="0">
                <a:latin typeface="Times New Roman" panose="02020603050405020304" pitchFamily="18" charset="0"/>
                <a:cs typeface="Times New Roman" panose="02020603050405020304" pitchFamily="18" charset="0"/>
              </a:rPr>
              <a:t> в </a:t>
            </a:r>
            <a:r>
              <a:rPr lang="ru-RU" sz="3200" dirty="0" err="1">
                <a:latin typeface="Times New Roman" panose="02020603050405020304" pitchFamily="18" charset="0"/>
                <a:cs typeface="Times New Roman" panose="02020603050405020304" pitchFamily="18" charset="0"/>
              </a:rPr>
              <a:t>системі</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реабілітації</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хворих</a:t>
            </a:r>
            <a:r>
              <a:rPr lang="ru-RU" sz="3200" dirty="0">
                <a:latin typeface="Times New Roman" panose="02020603050405020304" pitchFamily="18" charset="0"/>
                <a:cs typeface="Times New Roman" panose="02020603050405020304" pitchFamily="18" charset="0"/>
              </a:rPr>
              <a:t> з </a:t>
            </a:r>
            <a:r>
              <a:rPr lang="ru-RU" sz="3200" dirty="0" err="1">
                <a:latin typeface="Times New Roman" panose="02020603050405020304" pitchFamily="18" charset="0"/>
                <a:cs typeface="Times New Roman" panose="02020603050405020304" pitchFamily="18" charset="0"/>
              </a:rPr>
              <a:t>порушеннями</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мозкового</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кровообігу</a:t>
            </a:r>
            <a:r>
              <a:rPr lang="ru-RU" sz="3200" dirty="0">
                <a:latin typeface="Times New Roman" panose="02020603050405020304" pitchFamily="18" charset="0"/>
                <a:cs typeface="Times New Roman" panose="02020603050405020304" pitchFamily="18" charset="0"/>
              </a:rPr>
              <a:t> </a:t>
            </a:r>
            <a:r>
              <a:rPr lang="uk-UA" sz="3200" dirty="0" smtClean="0">
                <a:latin typeface="Times New Roman" panose="02020603050405020304" pitchFamily="18" charset="0"/>
                <a:cs typeface="Times New Roman" panose="02020603050405020304" pitchFamily="18" charset="0"/>
              </a:rPr>
              <a:t>» </a:t>
            </a:r>
            <a:r>
              <a:rPr lang="uk-UA" sz="3200" dirty="0">
                <a:latin typeface="Times New Roman" panose="02020603050405020304" pitchFamily="18" charset="0"/>
                <a:cs typeface="Times New Roman" panose="02020603050405020304" pitchFamily="18" charset="0"/>
              </a:rPr>
              <a:t>є базисним для цілого ряду психолого-педагогічних дисциплін корекційної спрямованості. У ньому вивчаються основні аспекти мозкової організації мовленнєвої функціональної системи, її розлади при різноманітних ураженнях головного </a:t>
            </a:r>
            <a:r>
              <a:rPr lang="uk-UA" sz="3200" dirty="0" smtClean="0">
                <a:latin typeface="Times New Roman" panose="02020603050405020304" pitchFamily="18" charset="0"/>
                <a:cs typeface="Times New Roman" panose="02020603050405020304" pitchFamily="18" charset="0"/>
              </a:rPr>
              <a:t>мозку, порушенні мозкового кровообігу, </a:t>
            </a:r>
            <a:r>
              <a:rPr lang="uk-UA" sz="3200" dirty="0">
                <a:latin typeface="Times New Roman" panose="02020603050405020304" pitchFamily="18" charset="0"/>
                <a:cs typeface="Times New Roman" panose="02020603050405020304" pitchFamily="18" charset="0"/>
              </a:rPr>
              <a:t>можливості компенсаторних механізмів та шляхи діагностики мовленнєвих порушень на основі використання пластичних якостей центральної нервової системи.</a:t>
            </a:r>
            <a:endParaRPr lang="ru-RU" sz="32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PlaceHolder 1"/>
          <p:cNvSpPr>
            <a:spLocks noGrp="1"/>
          </p:cNvSpPr>
          <p:nvPr>
            <p:ph/>
          </p:nvPr>
        </p:nvSpPr>
        <p:spPr>
          <a:xfrm>
            <a:off x="304800" y="1896533"/>
            <a:ext cx="8466667" cy="4758267"/>
          </a:xfrm>
          <a:prstGeom prst="rect">
            <a:avLst/>
          </a:prstGeom>
          <a:noFill/>
          <a:ln w="0">
            <a:noFill/>
          </a:ln>
        </p:spPr>
        <p:txBody>
          <a:bodyPr anchor="t">
            <a:normAutofit fontScale="62500" lnSpcReduction="20000"/>
          </a:bodyPr>
          <a:lstStyle/>
          <a:p>
            <a:pPr indent="0" algn="r">
              <a:lnSpc>
                <a:spcPct val="100000"/>
              </a:lnSpc>
              <a:spcBef>
                <a:spcPts val="961"/>
              </a:spcBef>
              <a:buNone/>
            </a:pPr>
            <a:endParaRPr lang="uk-UA" sz="4800" b="0" strike="noStrike" spc="-1" dirty="0">
              <a:solidFill>
                <a:srgbClr val="FFFFFF"/>
              </a:solidFill>
              <a:latin typeface="Book Antiqua"/>
            </a:endParaRPr>
          </a:p>
          <a:p>
            <a:r>
              <a:rPr lang="uk-UA" dirty="0">
                <a:latin typeface="Times New Roman" panose="02020603050405020304" pitchFamily="18" charset="0"/>
                <a:cs typeface="Times New Roman" panose="02020603050405020304" pitchFamily="18" charset="0"/>
              </a:rPr>
              <a:t>Навчальний курс </a:t>
            </a:r>
            <a:r>
              <a:rPr lang="uk-UA" dirty="0" smtClean="0">
                <a:latin typeface="Times New Roman" panose="02020603050405020304" pitchFamily="18" charset="0"/>
                <a:cs typeface="Times New Roman" panose="02020603050405020304" pitchFamily="18" charset="0"/>
              </a:rPr>
              <a:t>«</a:t>
            </a:r>
            <a:r>
              <a:rPr lang="ru-RU" dirty="0" err="1">
                <a:latin typeface="Times New Roman" panose="02020603050405020304" pitchFamily="18" charset="0"/>
                <a:cs typeface="Times New Roman" panose="02020603050405020304" pitchFamily="18" charset="0"/>
              </a:rPr>
              <a:t>Логотерапія</a:t>
            </a:r>
            <a:r>
              <a:rPr lang="ru-RU" dirty="0">
                <a:latin typeface="Times New Roman" panose="02020603050405020304" pitchFamily="18" charset="0"/>
                <a:cs typeface="Times New Roman" panose="02020603050405020304" pitchFamily="18" charset="0"/>
              </a:rPr>
              <a:t> в </a:t>
            </a:r>
            <a:r>
              <a:rPr lang="ru-RU" dirty="0" err="1">
                <a:latin typeface="Times New Roman" panose="02020603050405020304" pitchFamily="18" charset="0"/>
                <a:cs typeface="Times New Roman" panose="02020603050405020304" pitchFamily="18" charset="0"/>
              </a:rPr>
              <a:t>системі</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реабілітації</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хворих</a:t>
            </a:r>
            <a:r>
              <a:rPr lang="ru-RU" dirty="0">
                <a:latin typeface="Times New Roman" panose="02020603050405020304" pitchFamily="18" charset="0"/>
                <a:cs typeface="Times New Roman" panose="02020603050405020304" pitchFamily="18" charset="0"/>
              </a:rPr>
              <a:t> з </a:t>
            </a:r>
            <a:r>
              <a:rPr lang="ru-RU" dirty="0" err="1">
                <a:latin typeface="Times New Roman" panose="02020603050405020304" pitchFamily="18" charset="0"/>
                <a:cs typeface="Times New Roman" panose="02020603050405020304" pitchFamily="18" charset="0"/>
              </a:rPr>
              <a:t>порушеннями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мозкового</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кровообігу</a:t>
            </a:r>
            <a:r>
              <a:rPr lang="ru-RU" dirty="0">
                <a:latin typeface="Times New Roman" panose="02020603050405020304" pitchFamily="18" charset="0"/>
                <a:cs typeface="Times New Roman" panose="02020603050405020304" pitchFamily="18" charset="0"/>
              </a:rPr>
              <a:t> </a:t>
            </a:r>
            <a:r>
              <a:rPr lang="uk-UA" dirty="0" smtClean="0">
                <a:latin typeface="Times New Roman" panose="02020603050405020304" pitchFamily="18" charset="0"/>
                <a:cs typeface="Times New Roman" panose="02020603050405020304" pitchFamily="18" charset="0"/>
              </a:rPr>
              <a:t>» </a:t>
            </a:r>
            <a:r>
              <a:rPr lang="uk-UA" dirty="0">
                <a:latin typeface="Times New Roman" panose="02020603050405020304" pitchFamily="18" charset="0"/>
                <a:cs typeface="Times New Roman" panose="02020603050405020304" pitchFamily="18" charset="0"/>
              </a:rPr>
              <a:t>є базисним для цілого ряду психолого-педагогічних дисциплін корекційної спрямованості. У ньому вивчаються основні аспекти мозкової організації мовленнєвої функціональної системи, її розлади при різноманітних ураженнях головного мозку, можливості компенсаторних механізмів та шляхи діагностики мовленнєвих порушень на основі використання пластичних якостей центральної нервової системи</a:t>
            </a:r>
            <a:r>
              <a:rPr lang="uk-UA" dirty="0" smtClean="0">
                <a:latin typeface="Times New Roman" panose="02020603050405020304" pitchFamily="18" charset="0"/>
                <a:cs typeface="Times New Roman" panose="02020603050405020304" pitchFamily="18" charset="0"/>
              </a:rPr>
              <a:t>.</a:t>
            </a:r>
          </a:p>
          <a:p>
            <a:endParaRPr lang="ru-RU" dirty="0">
              <a:latin typeface="Times New Roman" panose="02020603050405020304" pitchFamily="18" charset="0"/>
              <a:cs typeface="Times New Roman" panose="02020603050405020304" pitchFamily="18" charset="0"/>
            </a:endParaRPr>
          </a:p>
          <a:p>
            <a:pPr algn="r">
              <a:lnSpc>
                <a:spcPct val="100000"/>
              </a:lnSpc>
              <a:spcBef>
                <a:spcPts val="479"/>
              </a:spcBef>
              <a:tabLst>
                <a:tab pos="0" algn="l"/>
              </a:tabLst>
            </a:pPr>
            <a:r>
              <a:rPr lang="uk-UA" sz="7600" b="0" strike="noStrike" spc="-1" dirty="0" smtClean="0">
                <a:solidFill>
                  <a:srgbClr val="FFFFFF"/>
                </a:solidFill>
                <a:latin typeface="Times New Roman" panose="02020603050405020304" pitchFamily="18" charset="0"/>
                <a:cs typeface="Times New Roman" panose="02020603050405020304" pitchFamily="18" charset="0"/>
              </a:rPr>
              <a:t>ДЯКУЮ </a:t>
            </a:r>
            <a:r>
              <a:rPr lang="uk-UA" sz="7600" b="0" strike="noStrike" spc="-1" dirty="0">
                <a:solidFill>
                  <a:srgbClr val="FFFFFF"/>
                </a:solidFill>
                <a:latin typeface="Times New Roman" panose="02020603050405020304" pitchFamily="18" charset="0"/>
                <a:cs typeface="Times New Roman" panose="02020603050405020304" pitchFamily="18" charset="0"/>
              </a:rPr>
              <a:t>ЗА УВАГУ!</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20845" y="153458"/>
            <a:ext cx="2619375" cy="174307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mc:Choice>
    <mc:Fallback xmlns="" xmlns:p15="http://schemas.microsoft.com/office/powerpoint/2012/main">
      <p:transition spd="med"/>
    </mc:Fallback>
  </mc:AlternateContent>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0" presetClass="entr" fill="hold" nodeType="clickEffect">
                                  <p:stCondLst>
                                    <p:cond delay="0"/>
                                  </p:stCondLst>
                                  <p:childTnLst>
                                    <p:set>
                                      <p:cBhvr>
                                        <p:cTn id="6" dur="1" fill="hold">
                                          <p:stCondLst>
                                            <p:cond delay="0"/>
                                          </p:stCondLst>
                                        </p:cTn>
                                        <p:tgtEl>
                                          <p:spTgt spid="147">
                                            <p:txEl>
                                              <p:pRg st="3" end="3"/>
                                            </p:txEl>
                                          </p:spTgt>
                                        </p:tgtEl>
                                        <p:attrNameLst>
                                          <p:attrName>style.visibility</p:attrName>
                                        </p:attrNameLst>
                                      </p:cBhvr>
                                      <p:to>
                                        <p:strVal val="visible"/>
                                      </p:to>
                                    </p:set>
                                    <p:animEffect transition="in" filter="fade">
                                      <p:cBhvr additive="repl">
                                        <p:cTn id="7" dur="500"/>
                                        <p:tgtEl>
                                          <p:spTgt spid="147">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fill="hold" nodeType="clickEffect">
                                  <p:stCondLst>
                                    <p:cond delay="0"/>
                                  </p:stCondLst>
                                  <p:childTnLst>
                                    <p:set>
                                      <p:cBhvr>
                                        <p:cTn id="11" dur="1" fill="hold">
                                          <p:stCondLst>
                                            <p:cond delay="0"/>
                                          </p:stCondLst>
                                        </p:cTn>
                                        <p:tgtEl>
                                          <p:spTgt spid="147">
                                            <p:txEl>
                                              <p:pRg st="1" end="1"/>
                                            </p:txEl>
                                          </p:spTgt>
                                        </p:tgtEl>
                                        <p:attrNameLst>
                                          <p:attrName>style.visibility</p:attrName>
                                        </p:attrNameLst>
                                      </p:cBhvr>
                                      <p:to>
                                        <p:strVal val="visible"/>
                                      </p:to>
                                    </p:set>
                                    <p:animEffect transition="in" filter="fade">
                                      <p:cBhvr additive="repl">
                                        <p:cTn id="12" dur="500"/>
                                        <p:tgtEl>
                                          <p:spTgt spid="14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Твердый переплет">
  <a:themeElements>
    <a:clrScheme name="Твердый переплет">
      <a:dk1>
        <a:srgbClr val="000000"/>
      </a:dk1>
      <a:lt1>
        <a:srgbClr val="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вердый переплет">
  <a:themeElements>
    <a:clrScheme name="Твердый переплет">
      <a:dk1>
        <a:srgbClr val="000000"/>
      </a:dk1>
      <a:lt1>
        <a:srgbClr val="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вердый переплет">
  <a:themeElements>
    <a:clrScheme name="Твердый переплет">
      <a:dk1>
        <a:srgbClr val="000000"/>
      </a:dk1>
      <a:lt1>
        <a:srgbClr val="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Ion</Template>
  <TotalTime>1408</TotalTime>
  <Words>191</Words>
  <Application>Microsoft Office PowerPoint</Application>
  <PresentationFormat>Экран (4:3)</PresentationFormat>
  <Paragraphs>8</Paragraphs>
  <Slides>4</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3</vt:i4>
      </vt:variant>
      <vt:variant>
        <vt:lpstr>Заголовки слайдов</vt:lpstr>
      </vt:variant>
      <vt:variant>
        <vt:i4>4</vt:i4>
      </vt:variant>
    </vt:vector>
  </HeadingPairs>
  <TitlesOfParts>
    <vt:vector size="13" baseType="lpstr">
      <vt:lpstr>Arial</vt:lpstr>
      <vt:lpstr>Book Antiqua</vt:lpstr>
      <vt:lpstr>DejaVu Sans</vt:lpstr>
      <vt:lpstr>Symbol</vt:lpstr>
      <vt:lpstr>Times New Roman</vt:lpstr>
      <vt:lpstr>Wingdings</vt:lpstr>
      <vt:lpstr>Твердый переплет</vt:lpstr>
      <vt:lpstr>Твердый переплет</vt:lpstr>
      <vt:lpstr>Твердый переплет</vt:lpstr>
      <vt:lpstr> Херсонський державний університет кафедра медицини  Логотерапія в системі реабілітації хворих з порушеннями мозкового кровообігу </vt:lpstr>
      <vt:lpstr>мета:</vt:lpstr>
      <vt:lpstr>Презентация PowerPoint</vt:lpstr>
      <vt:lpstr>Презентация PowerPoint</vt:lpstr>
    </vt:vector>
  </TitlesOfParts>
  <Company>DG Win&amp;Soft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РЕПРОДУКТИВНЕ ЗДОРОВ’Я МОЛОДІ.</dc:title>
  <dc:subject/>
  <dc:creator>Ігор</dc:creator>
  <dc:description/>
  <cp:lastModifiedBy>Аня</cp:lastModifiedBy>
  <cp:revision>39</cp:revision>
  <dcterms:created xsi:type="dcterms:W3CDTF">2012-11-28T20:51:53Z</dcterms:created>
  <dcterms:modified xsi:type="dcterms:W3CDTF">2024-04-15T09:28:54Z</dcterms:modified>
  <dc:language>uk-UA</dc:languag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Экран (4:3)</vt:lpwstr>
  </property>
  <property fmtid="{D5CDD505-2E9C-101B-9397-08002B2CF9AE}" pid="3" name="Slides">
    <vt:i4>5</vt:i4>
  </property>
</Properties>
</file>